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19"/>
  </p:notesMasterIdLst>
  <p:sldIdLst>
    <p:sldId id="256" r:id="rId3"/>
    <p:sldId id="297" r:id="rId4"/>
    <p:sldId id="260" r:id="rId5"/>
    <p:sldId id="298" r:id="rId6"/>
    <p:sldId id="299" r:id="rId7"/>
    <p:sldId id="262" r:id="rId8"/>
    <p:sldId id="263" r:id="rId9"/>
    <p:sldId id="300" r:id="rId10"/>
    <p:sldId id="301" r:id="rId11"/>
    <p:sldId id="302" r:id="rId12"/>
    <p:sldId id="303" r:id="rId13"/>
    <p:sldId id="270" r:id="rId14"/>
    <p:sldId id="278" r:id="rId15"/>
    <p:sldId id="271" r:id="rId16"/>
    <p:sldId id="267" r:id="rId17"/>
    <p:sldId id="264" r:id="rId18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20"/>
      <p:bold r:id="rId21"/>
    </p:embeddedFont>
    <p:embeddedFont>
      <p:font typeface="Bebas Neue" panose="020B0606020202050201" pitchFamily="34" charset="7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DM Sans" pitchFamily="2" charset="77"/>
      <p:regular r:id="rId31"/>
      <p:bold r:id="rId32"/>
      <p:italic r:id="rId33"/>
      <p:boldItalic r:id="rId34"/>
    </p:embeddedFont>
    <p:embeddedFont>
      <p:font typeface="Oswald" pitchFamily="2" charset="77"/>
      <p:regular r:id="rId35"/>
      <p:bold r:id="rId36"/>
    </p:embeddedFont>
    <p:embeddedFont>
      <p:font typeface="Oswald ExtraLight" pitchFamily="2" charset="77"/>
      <p:regular r:id="rId37"/>
      <p:bold r:id="rId38"/>
    </p:embeddedFont>
    <p:embeddedFont>
      <p:font typeface="Roboto Condensed Light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01">
          <p15:clr>
            <a:srgbClr val="9AA0A6"/>
          </p15:clr>
        </p15:guide>
        <p15:guide id="2" orient="horz" pos="735" userDrawn="1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CB8A80-8539-4496-9EF3-596E33B278E2}">
  <a:tblStyle styleId="{23CB8A80-8539-4496-9EF3-596E33B278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85"/>
  </p:normalViewPr>
  <p:slideViewPr>
    <p:cSldViewPr snapToGrid="0">
      <p:cViewPr>
        <p:scale>
          <a:sx n="100" d="100"/>
          <a:sy n="100" d="100"/>
        </p:scale>
        <p:origin x="1424" y="480"/>
      </p:cViewPr>
      <p:guideLst>
        <p:guide orient="horz" pos="601"/>
        <p:guide orient="horz" pos="73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tableStyles" Target="tableStyle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10e4f297b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10e4f297b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856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10e4f297b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10e4f297b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545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10e91f73e27_0_1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0" name="Google Shape;2220;g10e91f73e27_0_1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g11053aedf0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2" name="Google Shape;2752;g11053aedf0e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10e4f297b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10e4f297b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e91f73e27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e91f73e27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0e91f73e27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0e91f73e27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e91f73e2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e91f73e2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7314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e84aac6d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e84aac6d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g11053aedf0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2" name="Google Shape;2752;g11053aedf0e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790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g11053aedf0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2" name="Google Shape;2752;g11053aedf0e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240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e91f73e2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e91f73e2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d7ae03d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d7ae03d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10e91f73e27_0_1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0" name="Google Shape;2220;g10e91f73e27_0_1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54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10e4f297b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10e4f297b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639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967650"/>
            <a:ext cx="3972000" cy="30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99525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5400000">
            <a:off x="7002555" y="-662466"/>
            <a:ext cx="1673084" cy="3614193"/>
            <a:chOff x="7350442" y="2608992"/>
            <a:chExt cx="777239" cy="1673160"/>
          </a:xfrm>
        </p:grpSpPr>
        <p:sp>
          <p:nvSpPr>
            <p:cNvPr id="12" name="Google Shape;12;p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1495425" y="1599975"/>
            <a:ext cx="13221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"/>
          </p:nvPr>
        </p:nvSpPr>
        <p:spPr>
          <a:xfrm>
            <a:off x="1495425" y="2003850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title" idx="2"/>
          </p:nvPr>
        </p:nvSpPr>
        <p:spPr>
          <a:xfrm>
            <a:off x="4211550" y="1599975"/>
            <a:ext cx="13221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3"/>
          </p:nvPr>
        </p:nvSpPr>
        <p:spPr>
          <a:xfrm>
            <a:off x="4211550" y="2003850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title" idx="4"/>
          </p:nvPr>
        </p:nvSpPr>
        <p:spPr>
          <a:xfrm>
            <a:off x="1495425" y="3329975"/>
            <a:ext cx="1322100" cy="36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5"/>
          </p:nvPr>
        </p:nvSpPr>
        <p:spPr>
          <a:xfrm>
            <a:off x="1495425" y="3733325"/>
            <a:ext cx="13221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title" idx="6"/>
          </p:nvPr>
        </p:nvSpPr>
        <p:spPr>
          <a:xfrm>
            <a:off x="4211550" y="3329974"/>
            <a:ext cx="1322100" cy="36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7"/>
          </p:nvPr>
        </p:nvSpPr>
        <p:spPr>
          <a:xfrm>
            <a:off x="4211550" y="3733375"/>
            <a:ext cx="13221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 idx="8"/>
          </p:nvPr>
        </p:nvSpPr>
        <p:spPr>
          <a:xfrm>
            <a:off x="6927550" y="1599975"/>
            <a:ext cx="13221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9"/>
          </p:nvPr>
        </p:nvSpPr>
        <p:spPr>
          <a:xfrm>
            <a:off x="6927675" y="2003838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title" idx="13"/>
          </p:nvPr>
        </p:nvSpPr>
        <p:spPr>
          <a:xfrm>
            <a:off x="6927675" y="3329974"/>
            <a:ext cx="1322100" cy="36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ubTitle" idx="14"/>
          </p:nvPr>
        </p:nvSpPr>
        <p:spPr>
          <a:xfrm>
            <a:off x="6927675" y="3733375"/>
            <a:ext cx="13221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>
            <a:spLocks noGrp="1"/>
          </p:cNvSpPr>
          <p:nvPr>
            <p:ph type="body" idx="1"/>
          </p:nvPr>
        </p:nvSpPr>
        <p:spPr>
          <a:xfrm>
            <a:off x="713225" y="1164100"/>
            <a:ext cx="3392100" cy="3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body" idx="2"/>
          </p:nvPr>
        </p:nvSpPr>
        <p:spPr>
          <a:xfrm>
            <a:off x="5029625" y="1164100"/>
            <a:ext cx="3392100" cy="3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bg>
      <p:bgPr>
        <a:gradFill>
          <a:gsLst>
            <a:gs pos="0">
              <a:schemeClr val="accent3"/>
            </a:gs>
            <a:gs pos="44000">
              <a:schemeClr val="accent4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_1_1_2">
    <p:bg>
      <p:bgPr>
        <a:gradFill>
          <a:gsLst>
            <a:gs pos="0">
              <a:schemeClr val="accent2"/>
            </a:gs>
            <a:gs pos="36000">
              <a:schemeClr val="accent4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967650"/>
            <a:ext cx="3972000" cy="30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99525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5400000">
            <a:off x="7002555" y="-662466"/>
            <a:ext cx="1673084" cy="3614193"/>
            <a:chOff x="7350442" y="2608992"/>
            <a:chExt cx="777239" cy="1673160"/>
          </a:xfrm>
        </p:grpSpPr>
        <p:sp>
          <p:nvSpPr>
            <p:cNvPr id="12" name="Google Shape;12;p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4230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5540775" y="1840338"/>
            <a:ext cx="2421900" cy="106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4768453" y="1840338"/>
            <a:ext cx="596100" cy="5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5514500" y="3055663"/>
            <a:ext cx="24219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 rot="5400000">
            <a:off x="976911" y="3061602"/>
            <a:ext cx="1683966" cy="3637785"/>
            <a:chOff x="7350442" y="2608992"/>
            <a:chExt cx="777239" cy="1673160"/>
          </a:xfrm>
        </p:grpSpPr>
        <p:sp>
          <p:nvSpPr>
            <p:cNvPr id="25" name="Google Shape;25;p3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3"/>
          <p:cNvGrpSpPr/>
          <p:nvPr/>
        </p:nvGrpSpPr>
        <p:grpSpPr>
          <a:xfrm rot="5400000" flipH="1">
            <a:off x="6568632" y="-1639800"/>
            <a:ext cx="1684044" cy="3637785"/>
            <a:chOff x="7350442" y="2608992"/>
            <a:chExt cx="777239" cy="1673160"/>
          </a:xfrm>
        </p:grpSpPr>
        <p:sp>
          <p:nvSpPr>
            <p:cNvPr id="34" name="Google Shape;34;p3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4028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720000" y="1112200"/>
            <a:ext cx="7704000" cy="34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14122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1786775" y="2952775"/>
            <a:ext cx="23865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2"/>
          </p:nvPr>
        </p:nvSpPr>
        <p:spPr>
          <a:xfrm>
            <a:off x="4970850" y="2952775"/>
            <a:ext cx="23865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3"/>
          </p:nvPr>
        </p:nvSpPr>
        <p:spPr>
          <a:xfrm>
            <a:off x="1786625" y="3458825"/>
            <a:ext cx="23865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4"/>
          </p:nvPr>
        </p:nvSpPr>
        <p:spPr>
          <a:xfrm>
            <a:off x="4970855" y="3458825"/>
            <a:ext cx="23865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40487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3897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1321350" y="1039750"/>
            <a:ext cx="38664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1321350" y="1984800"/>
            <a:ext cx="3866400" cy="23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⏣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 flipH="1">
            <a:off x="-1145294" y="-39521"/>
            <a:ext cx="2029371" cy="4383847"/>
            <a:chOff x="7350442" y="2608992"/>
            <a:chExt cx="777239" cy="1673160"/>
          </a:xfrm>
        </p:grpSpPr>
        <p:sp>
          <p:nvSpPr>
            <p:cNvPr id="57" name="Google Shape;57;p7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0842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1713900" y="1458900"/>
            <a:ext cx="5716200" cy="22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1713900" y="1458900"/>
            <a:ext cx="5716200" cy="22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87955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2916875" y="1499525"/>
            <a:ext cx="3357900" cy="57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2916875" y="2308375"/>
            <a:ext cx="3357900" cy="13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260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1260875" y="3226350"/>
            <a:ext cx="3792300" cy="10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177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536500"/>
            <a:ext cx="5226000" cy="139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400">
                <a:solidFill>
                  <a:schemeClr val="accent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1"/>
          </p:nvPr>
        </p:nvSpPr>
        <p:spPr>
          <a:xfrm>
            <a:off x="6098700" y="3330525"/>
            <a:ext cx="23319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75" name="Google Shape;75;p11"/>
          <p:cNvGrpSpPr/>
          <p:nvPr/>
        </p:nvGrpSpPr>
        <p:grpSpPr>
          <a:xfrm rot="5400000">
            <a:off x="6345490" y="-889971"/>
            <a:ext cx="1764332" cy="3811124"/>
            <a:chOff x="7350442" y="2608992"/>
            <a:chExt cx="777239" cy="1673160"/>
          </a:xfrm>
        </p:grpSpPr>
        <p:sp>
          <p:nvSpPr>
            <p:cNvPr id="76" name="Google Shape;76;p11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11"/>
          <p:cNvGrpSpPr/>
          <p:nvPr/>
        </p:nvGrpSpPr>
        <p:grpSpPr>
          <a:xfrm rot="-5400000">
            <a:off x="1007843" y="2135053"/>
            <a:ext cx="1737362" cy="3752898"/>
            <a:chOff x="7350442" y="2608992"/>
            <a:chExt cx="777239" cy="1673160"/>
          </a:xfrm>
        </p:grpSpPr>
        <p:sp>
          <p:nvSpPr>
            <p:cNvPr id="85" name="Google Shape;85;p11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11"/>
          <p:cNvGrpSpPr/>
          <p:nvPr/>
        </p:nvGrpSpPr>
        <p:grpSpPr>
          <a:xfrm>
            <a:off x="752475" y="981075"/>
            <a:ext cx="1200150" cy="114300"/>
            <a:chOff x="752475" y="981075"/>
            <a:chExt cx="1200150" cy="114300"/>
          </a:xfrm>
        </p:grpSpPr>
        <p:sp>
          <p:nvSpPr>
            <p:cNvPr id="94" name="Google Shape;94;p11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218247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99404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1849288" y="1728870"/>
            <a:ext cx="23364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2" hasCustomPrompt="1"/>
          </p:nvPr>
        </p:nvSpPr>
        <p:spPr>
          <a:xfrm>
            <a:off x="695771" y="1749900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"/>
          </p:nvPr>
        </p:nvSpPr>
        <p:spPr>
          <a:xfrm>
            <a:off x="1849288" y="2105212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3"/>
          </p:nvPr>
        </p:nvSpPr>
        <p:spPr>
          <a:xfrm>
            <a:off x="6111838" y="1730349"/>
            <a:ext cx="23364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4" hasCustomPrompt="1"/>
          </p:nvPr>
        </p:nvSpPr>
        <p:spPr>
          <a:xfrm>
            <a:off x="4961874" y="1749900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5"/>
          </p:nvPr>
        </p:nvSpPr>
        <p:spPr>
          <a:xfrm>
            <a:off x="6111838" y="2110350"/>
            <a:ext cx="2336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6"/>
          </p:nvPr>
        </p:nvSpPr>
        <p:spPr>
          <a:xfrm>
            <a:off x="1853038" y="3419068"/>
            <a:ext cx="23364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7" hasCustomPrompt="1"/>
          </p:nvPr>
        </p:nvSpPr>
        <p:spPr>
          <a:xfrm>
            <a:off x="695771" y="3448775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8"/>
          </p:nvPr>
        </p:nvSpPr>
        <p:spPr>
          <a:xfrm>
            <a:off x="1853038" y="3800225"/>
            <a:ext cx="2336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9"/>
          </p:nvPr>
        </p:nvSpPr>
        <p:spPr>
          <a:xfrm>
            <a:off x="6111838" y="3421989"/>
            <a:ext cx="2336400" cy="36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3" hasCustomPrompt="1"/>
          </p:nvPr>
        </p:nvSpPr>
        <p:spPr>
          <a:xfrm>
            <a:off x="4961874" y="3453772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4"/>
          </p:nvPr>
        </p:nvSpPr>
        <p:spPr>
          <a:xfrm>
            <a:off x="6111838" y="3797480"/>
            <a:ext cx="2336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15"/>
          </p:nvPr>
        </p:nvSpPr>
        <p:spPr>
          <a:xfrm>
            <a:off x="720000" y="539496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13570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>
            <a:spLocks noGrp="1"/>
          </p:cNvSpPr>
          <p:nvPr>
            <p:ph type="subTitle" idx="1"/>
          </p:nvPr>
        </p:nvSpPr>
        <p:spPr>
          <a:xfrm>
            <a:off x="5381275" y="3173650"/>
            <a:ext cx="2887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5079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72080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96186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6677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2916875" y="1499525"/>
            <a:ext cx="3357900" cy="57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2916875" y="2308375"/>
            <a:ext cx="3357900" cy="13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1_Title only 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4720925" y="539500"/>
            <a:ext cx="31914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grpSp>
        <p:nvGrpSpPr>
          <p:cNvPr id="127" name="Google Shape;127;p18"/>
          <p:cNvGrpSpPr/>
          <p:nvPr/>
        </p:nvGrpSpPr>
        <p:grpSpPr>
          <a:xfrm rot="-5399868" flipH="1">
            <a:off x="480934" y="-830736"/>
            <a:ext cx="2029371" cy="4383847"/>
            <a:chOff x="7350442" y="2608992"/>
            <a:chExt cx="777239" cy="1673160"/>
          </a:xfrm>
        </p:grpSpPr>
        <p:sp>
          <p:nvSpPr>
            <p:cNvPr id="128" name="Google Shape;128;p1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16529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972450" y="539500"/>
            <a:ext cx="71991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60068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1584063" y="1543600"/>
            <a:ext cx="2337300" cy="3918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1"/>
          </p:nvPr>
        </p:nvSpPr>
        <p:spPr>
          <a:xfrm>
            <a:off x="1584063" y="1938600"/>
            <a:ext cx="23373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title" idx="2"/>
          </p:nvPr>
        </p:nvSpPr>
        <p:spPr>
          <a:xfrm>
            <a:off x="5704788" y="1543600"/>
            <a:ext cx="2340900" cy="3918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3"/>
          </p:nvPr>
        </p:nvSpPr>
        <p:spPr>
          <a:xfrm>
            <a:off x="5704788" y="1938600"/>
            <a:ext cx="23409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 idx="4"/>
          </p:nvPr>
        </p:nvSpPr>
        <p:spPr>
          <a:xfrm>
            <a:off x="3644425" y="3290400"/>
            <a:ext cx="2337300" cy="3933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ubTitle" idx="5"/>
          </p:nvPr>
        </p:nvSpPr>
        <p:spPr>
          <a:xfrm>
            <a:off x="3644425" y="3682009"/>
            <a:ext cx="23373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06602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1495425" y="1599975"/>
            <a:ext cx="13221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"/>
          </p:nvPr>
        </p:nvSpPr>
        <p:spPr>
          <a:xfrm>
            <a:off x="1495425" y="2003850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title" idx="2"/>
          </p:nvPr>
        </p:nvSpPr>
        <p:spPr>
          <a:xfrm>
            <a:off x="4211550" y="1599975"/>
            <a:ext cx="13221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3"/>
          </p:nvPr>
        </p:nvSpPr>
        <p:spPr>
          <a:xfrm>
            <a:off x="4211550" y="2003850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title" idx="4"/>
          </p:nvPr>
        </p:nvSpPr>
        <p:spPr>
          <a:xfrm>
            <a:off x="1495425" y="3329975"/>
            <a:ext cx="1322100" cy="36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5"/>
          </p:nvPr>
        </p:nvSpPr>
        <p:spPr>
          <a:xfrm>
            <a:off x="1495425" y="3733325"/>
            <a:ext cx="13221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title" idx="6"/>
          </p:nvPr>
        </p:nvSpPr>
        <p:spPr>
          <a:xfrm>
            <a:off x="4211550" y="3329974"/>
            <a:ext cx="1322100" cy="36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7"/>
          </p:nvPr>
        </p:nvSpPr>
        <p:spPr>
          <a:xfrm>
            <a:off x="4211550" y="3733375"/>
            <a:ext cx="13221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 idx="8"/>
          </p:nvPr>
        </p:nvSpPr>
        <p:spPr>
          <a:xfrm>
            <a:off x="6927550" y="1599975"/>
            <a:ext cx="13221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9"/>
          </p:nvPr>
        </p:nvSpPr>
        <p:spPr>
          <a:xfrm>
            <a:off x="6927675" y="2003838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title" idx="13"/>
          </p:nvPr>
        </p:nvSpPr>
        <p:spPr>
          <a:xfrm>
            <a:off x="6927675" y="3329974"/>
            <a:ext cx="1322100" cy="36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ubTitle" idx="14"/>
          </p:nvPr>
        </p:nvSpPr>
        <p:spPr>
          <a:xfrm>
            <a:off x="6927675" y="3733375"/>
            <a:ext cx="13221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9529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 hasCustomPrompt="1"/>
          </p:nvPr>
        </p:nvSpPr>
        <p:spPr>
          <a:xfrm>
            <a:off x="713225" y="730825"/>
            <a:ext cx="4165800" cy="8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200">
                <a:solidFill>
                  <a:schemeClr val="accent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1"/>
          </p:nvPr>
        </p:nvSpPr>
        <p:spPr>
          <a:xfrm>
            <a:off x="713225" y="1629825"/>
            <a:ext cx="41658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title" idx="2" hasCustomPrompt="1"/>
          </p:nvPr>
        </p:nvSpPr>
        <p:spPr>
          <a:xfrm>
            <a:off x="4265050" y="2909950"/>
            <a:ext cx="4165800" cy="8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200">
                <a:solidFill>
                  <a:schemeClr val="accent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4" name="Google Shape;164;p22"/>
          <p:cNvSpPr txBox="1">
            <a:spLocks noGrp="1"/>
          </p:cNvSpPr>
          <p:nvPr>
            <p:ph type="subTitle" idx="3"/>
          </p:nvPr>
        </p:nvSpPr>
        <p:spPr>
          <a:xfrm>
            <a:off x="4265050" y="3817475"/>
            <a:ext cx="41658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65" name="Google Shape;165;p22"/>
          <p:cNvGrpSpPr/>
          <p:nvPr/>
        </p:nvGrpSpPr>
        <p:grpSpPr>
          <a:xfrm rot="5400000">
            <a:off x="6327004" y="-594849"/>
            <a:ext cx="1955378" cy="4224060"/>
            <a:chOff x="7350442" y="2608992"/>
            <a:chExt cx="777239" cy="1673160"/>
          </a:xfrm>
        </p:grpSpPr>
        <p:sp>
          <p:nvSpPr>
            <p:cNvPr id="166" name="Google Shape;166;p2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22"/>
          <p:cNvGrpSpPr/>
          <p:nvPr/>
        </p:nvGrpSpPr>
        <p:grpSpPr>
          <a:xfrm rot="-5400000" flipH="1">
            <a:off x="696504" y="1651201"/>
            <a:ext cx="1955378" cy="4224060"/>
            <a:chOff x="7350442" y="2608992"/>
            <a:chExt cx="777239" cy="1673160"/>
          </a:xfrm>
        </p:grpSpPr>
        <p:sp>
          <p:nvSpPr>
            <p:cNvPr id="175" name="Google Shape;175;p2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22"/>
          <p:cNvGrpSpPr/>
          <p:nvPr/>
        </p:nvGrpSpPr>
        <p:grpSpPr>
          <a:xfrm>
            <a:off x="4695775" y="4494275"/>
            <a:ext cx="1200150" cy="114300"/>
            <a:chOff x="752475" y="981075"/>
            <a:chExt cx="1200150" cy="114300"/>
          </a:xfrm>
        </p:grpSpPr>
        <p:sp>
          <p:nvSpPr>
            <p:cNvPr id="184" name="Google Shape;184;p22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326581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>
            <a:spLocks noGrp="1"/>
          </p:cNvSpPr>
          <p:nvPr>
            <p:ph type="body" idx="1"/>
          </p:nvPr>
        </p:nvSpPr>
        <p:spPr>
          <a:xfrm>
            <a:off x="713225" y="1164100"/>
            <a:ext cx="3392100" cy="3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body" idx="2"/>
          </p:nvPr>
        </p:nvSpPr>
        <p:spPr>
          <a:xfrm>
            <a:off x="5029625" y="1164100"/>
            <a:ext cx="3392100" cy="3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71859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ctrTitle"/>
          </p:nvPr>
        </p:nvSpPr>
        <p:spPr>
          <a:xfrm>
            <a:off x="2429950" y="950150"/>
            <a:ext cx="4284000" cy="75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subTitle" idx="1"/>
          </p:nvPr>
        </p:nvSpPr>
        <p:spPr>
          <a:xfrm>
            <a:off x="2425075" y="1828300"/>
            <a:ext cx="4293900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98" name="Google Shape;198;p24"/>
          <p:cNvGrpSpPr/>
          <p:nvPr/>
        </p:nvGrpSpPr>
        <p:grpSpPr>
          <a:xfrm rot="10800000" flipH="1">
            <a:off x="7172094" y="843104"/>
            <a:ext cx="2029371" cy="4383847"/>
            <a:chOff x="7350442" y="2608992"/>
            <a:chExt cx="777239" cy="1673160"/>
          </a:xfrm>
        </p:grpSpPr>
        <p:sp>
          <p:nvSpPr>
            <p:cNvPr id="199" name="Google Shape;199;p24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24"/>
          <p:cNvGrpSpPr/>
          <p:nvPr/>
        </p:nvGrpSpPr>
        <p:grpSpPr>
          <a:xfrm flipH="1">
            <a:off x="-57431" y="4"/>
            <a:ext cx="2029371" cy="4383847"/>
            <a:chOff x="7350442" y="2608992"/>
            <a:chExt cx="777239" cy="1673160"/>
          </a:xfrm>
        </p:grpSpPr>
        <p:sp>
          <p:nvSpPr>
            <p:cNvPr id="208" name="Google Shape;208;p24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24"/>
          <p:cNvSpPr txBox="1"/>
          <p:nvPr/>
        </p:nvSpPr>
        <p:spPr>
          <a:xfrm>
            <a:off x="2478750" y="3448025"/>
            <a:ext cx="41865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6788998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gradFill>
          <a:gsLst>
            <a:gs pos="0">
              <a:schemeClr val="accent3"/>
            </a:gs>
            <a:gs pos="44000">
              <a:schemeClr val="accent4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3009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accent2"/>
            </a:gs>
            <a:gs pos="36000">
              <a:schemeClr val="accent4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035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1849288" y="1728870"/>
            <a:ext cx="23364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2" hasCustomPrompt="1"/>
          </p:nvPr>
        </p:nvSpPr>
        <p:spPr>
          <a:xfrm>
            <a:off x="695771" y="1749900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"/>
          </p:nvPr>
        </p:nvSpPr>
        <p:spPr>
          <a:xfrm>
            <a:off x="1849288" y="2105212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3"/>
          </p:nvPr>
        </p:nvSpPr>
        <p:spPr>
          <a:xfrm>
            <a:off x="6111838" y="1730349"/>
            <a:ext cx="23364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4" hasCustomPrompt="1"/>
          </p:nvPr>
        </p:nvSpPr>
        <p:spPr>
          <a:xfrm>
            <a:off x="4961874" y="1749900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5"/>
          </p:nvPr>
        </p:nvSpPr>
        <p:spPr>
          <a:xfrm>
            <a:off x="6111838" y="2110350"/>
            <a:ext cx="2336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6"/>
          </p:nvPr>
        </p:nvSpPr>
        <p:spPr>
          <a:xfrm>
            <a:off x="1853038" y="3419068"/>
            <a:ext cx="23364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7" hasCustomPrompt="1"/>
          </p:nvPr>
        </p:nvSpPr>
        <p:spPr>
          <a:xfrm>
            <a:off x="695771" y="3448775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8"/>
          </p:nvPr>
        </p:nvSpPr>
        <p:spPr>
          <a:xfrm>
            <a:off x="1853038" y="3800225"/>
            <a:ext cx="2336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9"/>
          </p:nvPr>
        </p:nvSpPr>
        <p:spPr>
          <a:xfrm>
            <a:off x="6111838" y="3421989"/>
            <a:ext cx="2336400" cy="36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3" hasCustomPrompt="1"/>
          </p:nvPr>
        </p:nvSpPr>
        <p:spPr>
          <a:xfrm>
            <a:off x="4961874" y="3453772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4"/>
          </p:nvPr>
        </p:nvSpPr>
        <p:spPr>
          <a:xfrm>
            <a:off x="6111838" y="3797480"/>
            <a:ext cx="2336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15"/>
          </p:nvPr>
        </p:nvSpPr>
        <p:spPr>
          <a:xfrm>
            <a:off x="720000" y="539496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_1_1_2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BLANK_1_1_1_2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4720925" y="539500"/>
            <a:ext cx="31914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grpSp>
        <p:nvGrpSpPr>
          <p:cNvPr id="127" name="Google Shape;127;p18"/>
          <p:cNvGrpSpPr/>
          <p:nvPr/>
        </p:nvGrpSpPr>
        <p:grpSpPr>
          <a:xfrm rot="-5399868" flipH="1">
            <a:off x="480934" y="-830736"/>
            <a:ext cx="2029371" cy="4383847"/>
            <a:chOff x="7350442" y="2608992"/>
            <a:chExt cx="777239" cy="1673160"/>
          </a:xfrm>
        </p:grpSpPr>
        <p:sp>
          <p:nvSpPr>
            <p:cNvPr id="128" name="Google Shape;128;p1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BLANK_1_1_1_2_1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972450" y="539500"/>
            <a:ext cx="71991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1584063" y="1543600"/>
            <a:ext cx="2337300" cy="3918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1"/>
          </p:nvPr>
        </p:nvSpPr>
        <p:spPr>
          <a:xfrm>
            <a:off x="1584063" y="1938600"/>
            <a:ext cx="23373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title" idx="2"/>
          </p:nvPr>
        </p:nvSpPr>
        <p:spPr>
          <a:xfrm>
            <a:off x="5704788" y="1543600"/>
            <a:ext cx="2340900" cy="3918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3"/>
          </p:nvPr>
        </p:nvSpPr>
        <p:spPr>
          <a:xfrm>
            <a:off x="5704788" y="1938600"/>
            <a:ext cx="23409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 idx="4"/>
          </p:nvPr>
        </p:nvSpPr>
        <p:spPr>
          <a:xfrm>
            <a:off x="3644425" y="3290400"/>
            <a:ext cx="2337300" cy="3933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ubTitle" idx="5"/>
          </p:nvPr>
        </p:nvSpPr>
        <p:spPr>
          <a:xfrm>
            <a:off x="3644425" y="3682009"/>
            <a:ext cx="23373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8" r:id="rId4"/>
    <p:sldLayoutId id="2147483659" r:id="rId5"/>
    <p:sldLayoutId id="2147483662" r:id="rId6"/>
    <p:sldLayoutId id="2147483664" r:id="rId7"/>
    <p:sldLayoutId id="2147483665" r:id="rId8"/>
    <p:sldLayoutId id="2147483666" r:id="rId9"/>
    <p:sldLayoutId id="2147483667" r:id="rId10"/>
    <p:sldLayoutId id="2147483669" r:id="rId11"/>
    <p:sldLayoutId id="2147483671" r:id="rId12"/>
    <p:sldLayoutId id="214748367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04117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Guid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HzaDoCe2_cDBOMxXaK6rkou4GoO5JsPfFeKF85ZFoMM/copy#gid=509368585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>
            <a:spLocks noGrp="1"/>
          </p:cNvSpPr>
          <p:nvPr>
            <p:ph type="ctrTitle"/>
          </p:nvPr>
        </p:nvSpPr>
        <p:spPr>
          <a:xfrm>
            <a:off x="467001" y="303165"/>
            <a:ext cx="4358999" cy="16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cs typeface="+mn-ea"/>
                <a:sym typeface="+mn-lt"/>
              </a:rPr>
              <a:t>A S T A</a:t>
            </a:r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1"/>
          </p:nvPr>
        </p:nvSpPr>
        <p:spPr>
          <a:xfrm>
            <a:off x="583225" y="1907265"/>
            <a:ext cx="43590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Automatically Sleep Terminate Assistant -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08E6E7-4614-D35A-182E-1A3D2FE223C3}"/>
              </a:ext>
            </a:extLst>
          </p:cNvPr>
          <p:cNvGrpSpPr/>
          <p:nvPr/>
        </p:nvGrpSpPr>
        <p:grpSpPr>
          <a:xfrm>
            <a:off x="4339952" y="2826736"/>
            <a:ext cx="4119759" cy="2090392"/>
            <a:chOff x="4339952" y="2826736"/>
            <a:chExt cx="4119759" cy="2090392"/>
          </a:xfrm>
        </p:grpSpPr>
        <p:sp>
          <p:nvSpPr>
            <p:cNvPr id="6" name="矩形: 圆角 9">
              <a:extLst>
                <a:ext uri="{FF2B5EF4-FFF2-40B4-BE49-F238E27FC236}">
                  <a16:creationId xmlns:a16="http://schemas.microsoft.com/office/drawing/2014/main" id="{6CACCEF5-E058-4A59-BA66-E51FA18BCBAD}"/>
                </a:ext>
              </a:extLst>
            </p:cNvPr>
            <p:cNvSpPr/>
            <p:nvPr/>
          </p:nvSpPr>
          <p:spPr>
            <a:xfrm>
              <a:off x="4339952" y="2826736"/>
              <a:ext cx="4119759" cy="2090392"/>
            </a:xfrm>
            <a:prstGeom prst="round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id="{A0D3CD65-51D7-47C0-AA1C-F627D70ACA22}"/>
                </a:ext>
              </a:extLst>
            </p:cNvPr>
            <p:cNvSpPr txBox="1"/>
            <p:nvPr/>
          </p:nvSpPr>
          <p:spPr>
            <a:xfrm>
              <a:off x="4843754" y="4219310"/>
              <a:ext cx="31121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Digital Control Systems Technology</a:t>
              </a: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Faculty of Technology</a:t>
              </a: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University of Sri Jayewardenepura</a:t>
              </a:r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pic>
          <p:nvPicPr>
            <p:cNvPr id="8" name="Picture 7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70A8DDC4-9ABA-4435-B34E-C6CB752AB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6091" y="3039285"/>
              <a:ext cx="967477" cy="967477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496FCEA-955E-4423-BC05-74694BD4ADB5}"/>
              </a:ext>
            </a:extLst>
          </p:cNvPr>
          <p:cNvGrpSpPr/>
          <p:nvPr/>
        </p:nvGrpSpPr>
        <p:grpSpPr>
          <a:xfrm>
            <a:off x="684289" y="4386293"/>
            <a:ext cx="1962211" cy="376511"/>
            <a:chOff x="7107492" y="5679177"/>
            <a:chExt cx="1962211" cy="376511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FA4BE0F7-0DF0-45E0-A414-2C908F8412AB}"/>
                </a:ext>
              </a:extLst>
            </p:cNvPr>
            <p:cNvSpPr/>
            <p:nvPr/>
          </p:nvSpPr>
          <p:spPr>
            <a:xfrm>
              <a:off x="7216077" y="5679177"/>
              <a:ext cx="1745041" cy="376511"/>
            </a:xfrm>
            <a:prstGeom prst="round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A837B10-9A83-441C-BE2B-0545EB0134DD}"/>
                </a:ext>
              </a:extLst>
            </p:cNvPr>
            <p:cNvSpPr txBox="1"/>
            <p:nvPr/>
          </p:nvSpPr>
          <p:spPr>
            <a:xfrm>
              <a:off x="7107492" y="5705626"/>
              <a:ext cx="1962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2023 . 06 .15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6" name="Google Shape;2236;p45"/>
          <p:cNvGrpSpPr/>
          <p:nvPr/>
        </p:nvGrpSpPr>
        <p:grpSpPr>
          <a:xfrm rot="8145609">
            <a:off x="-135201" y="3444573"/>
            <a:ext cx="1182830" cy="2546274"/>
            <a:chOff x="7350442" y="2608992"/>
            <a:chExt cx="777239" cy="1673160"/>
          </a:xfrm>
        </p:grpSpPr>
        <p:sp>
          <p:nvSpPr>
            <p:cNvPr id="2237" name="Google Shape;2237;p45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45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9" name="Google Shape;2239;p45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p45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1" name="Google Shape;2241;p45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45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45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45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1" name="Google Shape;2251;p45"/>
          <p:cNvGrpSpPr/>
          <p:nvPr/>
        </p:nvGrpSpPr>
        <p:grpSpPr>
          <a:xfrm rot="2700000">
            <a:off x="7431745" y="-950104"/>
            <a:ext cx="1182830" cy="2546274"/>
            <a:chOff x="7350442" y="2608992"/>
            <a:chExt cx="777239" cy="1673160"/>
          </a:xfrm>
        </p:grpSpPr>
        <p:sp>
          <p:nvSpPr>
            <p:cNvPr id="2252" name="Google Shape;2252;p45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45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45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45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45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45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45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45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38C4F9-3EA9-EAE0-7E4C-8E7E37C9374F}"/>
              </a:ext>
            </a:extLst>
          </p:cNvPr>
          <p:cNvSpPr txBox="1"/>
          <p:nvPr/>
        </p:nvSpPr>
        <p:spPr>
          <a:xfrm>
            <a:off x="3890828" y="327946"/>
            <a:ext cx="3871573" cy="4593565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 algn="l"/>
            <a:r>
              <a:rPr lang="en-GB" sz="450" b="0" i="0" u="none" strike="noStrike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450" b="0" i="0" u="none" strike="noStrike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SoftwareSerial.h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endParaRPr lang="en-GB" sz="450" b="0" i="0" u="none" strike="noStrike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450" b="0" i="0" u="none" strike="noStrike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450" b="0" i="0" u="none" strike="noStrike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LiquidCrystal.h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450" b="0" i="0" u="none" strike="noStrike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450" b="0" i="0" u="none" strike="noStrike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50" b="0" i="0" u="none" strike="noStrike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rs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d4 = 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d5 = 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d6 = 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d7 = 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LiquidCrystal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50" b="0" i="0" u="none" strike="noStrike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rs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d4, d5, d6, d7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br>
              <a:rPr lang="en-GB" sz="450" dirty="0"/>
            </a:b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SoftwareSerial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serial_connection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450" b="0" i="0" u="none" strike="noStrike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//Create a serial connection with TX and RX on these pins</a:t>
            </a:r>
            <a:endParaRPr lang="en-GB" sz="450" b="0" i="0" u="none" strike="noStrike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450" b="0" i="0" u="none" strike="noStrike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led_pin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sz="450" b="0" i="0" u="none" strike="noStrike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50" b="0" i="0" u="none" strike="noStrike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A0</a:t>
            </a:r>
          </a:p>
          <a:p>
            <a:pPr algn="l"/>
            <a:r>
              <a:rPr lang="en-GB" sz="450" b="0" i="0" u="none" strike="noStrike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inChar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450" b="0" i="0" u="none" strike="noStrike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GB" sz="450" b="0" i="0" u="none" strike="noStrike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Initialie</a:t>
            </a:r>
            <a:r>
              <a:rPr lang="en-GB" sz="450" b="0" i="0" u="none" strike="noStrike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the first character as nothing</a:t>
            </a:r>
            <a:endParaRPr lang="en-GB" sz="450" b="0" i="0" u="none" strike="noStrike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450" b="0" i="0" u="none" strike="noStrike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count =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br>
              <a:rPr lang="en-GB" sz="450" dirty="0"/>
            </a:br>
            <a:r>
              <a:rPr lang="en-GB" sz="450" b="0" i="0" u="none" strike="noStrike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50" b="0" i="0" u="none" strike="noStrike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endParaRPr lang="en-GB" sz="450" b="0" i="0" u="none" strike="noStrike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450" b="0" i="0" u="none" strike="noStrike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OUTPUT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450" b="0" i="0" u="none" strike="noStrike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//Initialize communications to the serial monitor in the Arduino IDE</a:t>
            </a:r>
            <a:endParaRPr lang="en-GB" sz="450" b="0" i="0" u="none" strike="noStrike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"Started"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450" b="0" i="0" u="none" strike="noStrike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//Tell the serial monitor that the sketch has started.</a:t>
            </a:r>
            <a:endParaRPr lang="en-GB" sz="450" b="0" i="0" u="none" strike="noStrike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, 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"Project ASTA"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450" b="0" i="0" u="none" strike="noStrike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450" b="0" i="0" u="none" strike="noStrike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450" b="0" i="0" u="none" strike="noStrike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50" b="0" i="0" u="none" strike="noStrike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endParaRPr lang="en-GB" sz="450" b="0" i="0" u="none" strike="noStrike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450" b="0" i="0" u="none" strike="noStrike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byte 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byte_count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serial_connection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available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450" b="0" i="0" u="none" strike="noStrike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//This gets the number of bytes that were sent by the python script</a:t>
            </a:r>
            <a:endParaRPr lang="en-GB" sz="450" b="0" i="0" u="none" strike="noStrike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450" b="0" i="0" u="none" strike="noStrike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byte_count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450" b="0" i="0" u="none" strike="noStrike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//If there are any bytes then deal with them</a:t>
            </a:r>
            <a:endParaRPr lang="en-GB" sz="450" b="0" i="0" u="none" strike="noStrike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450" b="0" i="0" u="none" strike="noStrike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"Incoming Data"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450" b="0" i="0" u="none" strike="noStrike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//Signal to the monitor that something is happening</a:t>
            </a:r>
            <a:endParaRPr lang="en-GB" sz="450" b="0" i="0" u="none" strike="noStrike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en-GB" sz="450" dirty="0"/>
            </a:b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inChar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serial_connection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450" b="0" i="0" u="none" strike="noStrike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//Read one byte</a:t>
            </a:r>
            <a:endParaRPr lang="en-GB" sz="450" b="0" i="0" u="none" strike="noStrike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en-GB" sz="450" dirty="0"/>
            </a:b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450" b="0" i="0" u="none" strike="noStrike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inChar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== '1'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){</a:t>
            </a:r>
            <a:endParaRPr lang="en-GB" sz="450" b="0" i="0" u="none" strike="noStrike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led_pin,LOW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clr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, 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"Drive Safe"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sz="450" b="0" i="0" u="none" strike="noStrike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   // delay(1000);</a:t>
            </a:r>
            <a:endParaRPr lang="en-GB" sz="450" b="0" i="0" u="none" strike="noStrike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inChar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serial_connection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450" b="0" i="0" u="none" strike="noStrike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//Read one byte</a:t>
            </a:r>
            <a:endParaRPr lang="en-GB" sz="450" b="0" i="0" u="none" strike="noStrike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450" b="0" i="0" u="none" strike="noStrike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inChar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!= '1' &amp;&amp; count &lt; 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){</a:t>
            </a:r>
            <a:endParaRPr lang="en-GB" sz="450" b="0" i="0" u="none" strike="noStrike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inChar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serial_connection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450" b="0" i="0" u="none" strike="noStrike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//Read one byte</a:t>
            </a:r>
            <a:endParaRPr lang="en-GB" sz="450" b="0" i="0" u="none" strike="noStrike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450" b="0" i="0" u="none" strike="noStrike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  count++;</a:t>
            </a: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450" b="0" i="0" u="none" strike="noStrike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count = 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450" b="0" i="0" u="none" strike="noStrike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inChar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450" b="0" i="0" u="none" strike="noStrike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//Print to the monitor what was detected</a:t>
            </a:r>
            <a:endParaRPr lang="en-GB" sz="450" b="0" i="0" u="none" strike="noStrike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450" b="0" i="0" u="none" strike="noStrike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450" b="0" i="0" u="none" strike="noStrike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){</a:t>
            </a:r>
            <a:endParaRPr lang="en-GB" sz="450" b="0" i="0" u="none" strike="noStrike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led_pin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HIGH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clr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, 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"SLEEP WARNING!"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450" b="0" i="0" u="none" strike="noStrike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50" b="0" i="0" u="none" strike="noStrike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450" b="0" i="0" u="none" strike="noStrike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450" b="0" i="0" u="none" strike="noStrike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== HIGH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450" b="0" i="0" u="none" strike="noStrike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450" b="0" i="0" u="none" strike="noStrike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450" b="0" i="0" u="none" strike="noStrike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en-GB" sz="450" dirty="0"/>
            </a:br>
            <a:r>
              <a:rPr lang="en-GB" sz="450" b="0" i="0" u="none" strike="noStrike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clr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50" b="0" i="0" u="none" strike="noStrike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x)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450" b="0" i="0" u="none" strike="noStrike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x-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,x-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GB" sz="450" b="0" i="0" u="none" strike="noStrike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450" b="0" i="0" u="none" strike="noStrike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50" b="0" i="0" u="none" strike="noStrike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                   "</a:t>
            </a:r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450" b="0" i="0" u="none" strike="noStrike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sz="450" b="0" i="0" u="none" strike="noStrike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450" b="0" i="0" u="none" strike="noStrike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47" name="Google Shape;2247;p45"/>
          <p:cNvSpPr txBox="1">
            <a:spLocks noGrp="1"/>
          </p:cNvSpPr>
          <p:nvPr>
            <p:ph type="title"/>
          </p:nvPr>
        </p:nvSpPr>
        <p:spPr>
          <a:xfrm>
            <a:off x="507043" y="513168"/>
            <a:ext cx="3608689" cy="4725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CONSTRUCTION</a:t>
            </a:r>
            <a:r>
              <a:rPr lang="en" dirty="0"/>
              <a:t> </a:t>
            </a:r>
            <a:br>
              <a:rPr lang="en" dirty="0"/>
            </a:br>
            <a:r>
              <a:rPr lang="en" dirty="0">
                <a:solidFill>
                  <a:schemeClr val="accent1"/>
                </a:solidFill>
              </a:rPr>
              <a:t>&amp; </a:t>
            </a:r>
            <a:r>
              <a:rPr lang="en" dirty="0">
                <a:solidFill>
                  <a:schemeClr val="tx1"/>
                </a:solidFill>
              </a:rPr>
              <a:t>TESTING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5E3BDAB-7E07-C8D3-9E2B-07580925C7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09" y="3666258"/>
            <a:ext cx="1894831" cy="141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26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6" name="Google Shape;2236;p45"/>
          <p:cNvGrpSpPr/>
          <p:nvPr/>
        </p:nvGrpSpPr>
        <p:grpSpPr>
          <a:xfrm rot="8145609">
            <a:off x="-135201" y="3444573"/>
            <a:ext cx="1182830" cy="2546274"/>
            <a:chOff x="7350442" y="2608992"/>
            <a:chExt cx="777239" cy="1673160"/>
          </a:xfrm>
        </p:grpSpPr>
        <p:sp>
          <p:nvSpPr>
            <p:cNvPr id="2237" name="Google Shape;2237;p45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45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9" name="Google Shape;2239;p45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p45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1" name="Google Shape;2241;p45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45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45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45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1" name="Google Shape;2251;p45"/>
          <p:cNvGrpSpPr/>
          <p:nvPr/>
        </p:nvGrpSpPr>
        <p:grpSpPr>
          <a:xfrm rot="2700000">
            <a:off x="7431745" y="-950104"/>
            <a:ext cx="1182830" cy="2546274"/>
            <a:chOff x="7350442" y="2608992"/>
            <a:chExt cx="777239" cy="1673160"/>
          </a:xfrm>
        </p:grpSpPr>
        <p:sp>
          <p:nvSpPr>
            <p:cNvPr id="2252" name="Google Shape;2252;p45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45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45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45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45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45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45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45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7" name="Google Shape;2247;p45"/>
          <p:cNvSpPr txBox="1">
            <a:spLocks noGrp="1"/>
          </p:cNvSpPr>
          <p:nvPr>
            <p:ph type="title"/>
          </p:nvPr>
        </p:nvSpPr>
        <p:spPr>
          <a:xfrm>
            <a:off x="507043" y="513168"/>
            <a:ext cx="3608689" cy="4725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CONSTRUCTION</a:t>
            </a:r>
            <a:r>
              <a:rPr lang="en" dirty="0"/>
              <a:t> </a:t>
            </a:r>
            <a:br>
              <a:rPr lang="en" dirty="0"/>
            </a:br>
            <a:r>
              <a:rPr lang="en" dirty="0">
                <a:solidFill>
                  <a:schemeClr val="accent1"/>
                </a:solidFill>
              </a:rPr>
              <a:t>&amp; </a:t>
            </a:r>
            <a:r>
              <a:rPr lang="en" dirty="0">
                <a:solidFill>
                  <a:schemeClr val="tx1"/>
                </a:solidFill>
              </a:rPr>
              <a:t>TESTING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540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44"/>
          <p:cNvSpPr txBox="1">
            <a:spLocks noGrp="1"/>
          </p:cNvSpPr>
          <p:nvPr>
            <p:ph type="title"/>
          </p:nvPr>
        </p:nvSpPr>
        <p:spPr>
          <a:xfrm>
            <a:off x="4116897" y="207724"/>
            <a:ext cx="4593516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BUDGET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2231" name="Google Shape;22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50" y="1277525"/>
            <a:ext cx="3860975" cy="34362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E48E1E1-B911-4DC8-AA15-B63F58C61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992160"/>
              </p:ext>
            </p:extLst>
          </p:nvPr>
        </p:nvGraphicFramePr>
        <p:xfrm>
          <a:off x="4572000" y="834636"/>
          <a:ext cx="3683310" cy="38505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832092">
                  <a:extLst>
                    <a:ext uri="{9D8B030D-6E8A-4147-A177-3AD203B41FA5}">
                      <a16:colId xmlns:a16="http://schemas.microsoft.com/office/drawing/2014/main" val="1695590628"/>
                    </a:ext>
                  </a:extLst>
                </a:gridCol>
                <a:gridCol w="851218">
                  <a:extLst>
                    <a:ext uri="{9D8B030D-6E8A-4147-A177-3AD203B41FA5}">
                      <a16:colId xmlns:a16="http://schemas.microsoft.com/office/drawing/2014/main" val="2436584509"/>
                    </a:ext>
                  </a:extLst>
                </a:gridCol>
              </a:tblGrid>
              <a:tr h="342545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Price (Rs:)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894325"/>
                  </a:ext>
                </a:extLst>
              </a:tr>
              <a:tr h="250573"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Arduino UNO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2,950.00</a:t>
                      </a:r>
                      <a:endParaRPr lang="en-US" sz="1000" b="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576"/>
                  </a:ext>
                </a:extLst>
              </a:tr>
              <a:tr h="250573">
                <a:tc>
                  <a:txBody>
                    <a:bodyPr/>
                    <a:lstStyle/>
                    <a:p>
                      <a:pPr algn="l"/>
                      <a:r>
                        <a:rPr lang="en-GB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Bluetooth Module ( HC-05 )</a:t>
                      </a:r>
                      <a:endParaRPr lang="en-US" sz="1000" b="0" dirty="0">
                        <a:solidFill>
                          <a:schemeClr val="bg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950.00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23572"/>
                  </a:ext>
                </a:extLst>
              </a:tr>
              <a:tr h="2505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( 16 x 2 ) Blue Backlight LCD Display</a:t>
                      </a:r>
                      <a:endParaRPr lang="en-US" sz="1000" b="0" dirty="0">
                        <a:solidFill>
                          <a:schemeClr val="bg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700.00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495284"/>
                  </a:ext>
                </a:extLst>
              </a:tr>
              <a:tr h="250573"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Project Board ( Breadboard Solderless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360.00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235116"/>
                  </a:ext>
                </a:extLst>
              </a:tr>
              <a:tr h="250573"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Jumper wire ( Male-to-Male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240.00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268789"/>
                  </a:ext>
                </a:extLst>
              </a:tr>
              <a:tr h="2505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Battery ( 9V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180.00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792211"/>
                  </a:ext>
                </a:extLst>
              </a:tr>
              <a:tr h="250573"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Glue Sticks ( Small 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70.00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78384"/>
                  </a:ext>
                </a:extLst>
              </a:tr>
              <a:tr h="250573">
                <a:tc>
                  <a:txBody>
                    <a:bodyPr/>
                    <a:lstStyle/>
                    <a:p>
                      <a:pPr algn="l"/>
                      <a:r>
                        <a:rPr lang="en-GB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Mini Buzzer ( 5V )</a:t>
                      </a:r>
                      <a:endParaRPr lang="en-US" sz="1000" b="0" dirty="0">
                        <a:solidFill>
                          <a:schemeClr val="bg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60.00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201417"/>
                  </a:ext>
                </a:extLst>
              </a:tr>
              <a:tr h="250573">
                <a:tc>
                  <a:txBody>
                    <a:bodyPr/>
                    <a:lstStyle/>
                    <a:p>
                      <a:pPr algn="l"/>
                      <a:r>
                        <a:rPr lang="en-GB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Potentiometer (10K )</a:t>
                      </a:r>
                      <a:endParaRPr lang="en-US" sz="1000" b="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30.00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698989"/>
                  </a:ext>
                </a:extLst>
              </a:tr>
              <a:tr h="250573">
                <a:tc>
                  <a:txBody>
                    <a:bodyPr/>
                    <a:lstStyle/>
                    <a:p>
                      <a:pPr algn="l"/>
                      <a:r>
                        <a:rPr lang="en-GB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Push on Switch ( 4-pin )</a:t>
                      </a:r>
                      <a:endParaRPr lang="en-US" sz="1000" b="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20.00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176176"/>
                  </a:ext>
                </a:extLst>
              </a:tr>
              <a:tr h="250573">
                <a:tc>
                  <a:txBody>
                    <a:bodyPr/>
                    <a:lstStyle/>
                    <a:p>
                      <a:pPr algn="l"/>
                      <a:r>
                        <a:rPr lang="en-GB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NPN Transistor (</a:t>
                      </a:r>
                      <a:r>
                        <a:rPr lang="en-GB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D400 )</a:t>
                      </a:r>
                      <a:endParaRPr lang="en-US" sz="1000" b="0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20.00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5845"/>
                  </a:ext>
                </a:extLst>
              </a:tr>
              <a:tr h="250573"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LED ( 5mm White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393661"/>
                  </a:ext>
                </a:extLst>
              </a:tr>
              <a:tr h="2505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Resistors [ </a:t>
                      </a: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100k ( </a:t>
                      </a:r>
                      <a:r>
                        <a:rPr lang="en-GB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Kilo ohm </a:t>
                      </a: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) ]</a:t>
                      </a:r>
                      <a:endParaRPr lang="en-GB" sz="1000" b="0" i="0" u="none" strike="noStrike" cap="none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2.00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428727"/>
                  </a:ext>
                </a:extLst>
              </a:tr>
              <a:tr h="250573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+mj-lt"/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+mj-lt"/>
                        </a:rPr>
                        <a:t>5592.00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00952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4F93E90-2349-F85D-D096-959DE10BFC32}"/>
              </a:ext>
            </a:extLst>
          </p:cNvPr>
          <p:cNvSpPr txBox="1"/>
          <p:nvPr/>
        </p:nvSpPr>
        <p:spPr>
          <a:xfrm>
            <a:off x="-2154477" y="-1277655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dirty="0"/>
              <a:t>360.00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Google Shape;2754;p5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BEFE11-345E-4835-A706-B8E39B792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316224"/>
            <a:ext cx="6903189" cy="321426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OpenCV – </a:t>
            </a:r>
            <a:r>
              <a:rPr lang="en-GB" b="0" i="0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Documentation</a:t>
            </a:r>
          </a:p>
          <a:p>
            <a:pPr lvl="1"/>
            <a:r>
              <a:rPr lang="en-US" dirty="0">
                <a:solidFill>
                  <a:schemeClr val="bg1">
                    <a:lumMod val="9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</a:rPr>
              <a:t>docs.opencv.org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</a:rPr>
              <a:t>/4.x/</a:t>
            </a:r>
          </a:p>
          <a:p>
            <a:pPr marL="596900" lvl="1" indent="0">
              <a:buNone/>
            </a:pPr>
            <a:endParaRPr lang="en-US" dirty="0">
              <a:solidFill>
                <a:schemeClr val="bg1">
                  <a:lumMod val="90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GitHub – </a:t>
            </a:r>
            <a:r>
              <a:rPr lang="en-GB" dirty="0">
                <a:solidFill>
                  <a:schemeClr val="tx1"/>
                </a:solidFill>
              </a:rPr>
              <a:t>Repository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</a:rPr>
              <a:t>github.com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</a:rPr>
              <a:t>GeekyShiva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</a:rPr>
              <a:t>/OpenCV-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</a:rPr>
              <a:t>miniProject</a:t>
            </a:r>
            <a:r>
              <a:rPr lang="en-US" dirty="0">
                <a:solidFill>
                  <a:schemeClr val="bg1">
                    <a:lumMod val="90000"/>
                  </a:schemeClr>
                </a:solidFill>
              </a:rPr>
              <a:t>-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</a:rPr>
              <a:t>FaceDetection</a:t>
            </a:r>
            <a:endParaRPr lang="en-US" dirty="0">
              <a:solidFill>
                <a:schemeClr val="bg1">
                  <a:lumMod val="90000"/>
                </a:schemeClr>
              </a:solidFill>
            </a:endParaRPr>
          </a:p>
          <a:p>
            <a:pPr marL="596900" lvl="1" indent="0">
              <a:buNone/>
            </a:pPr>
            <a:endParaRPr lang="en-US" dirty="0">
              <a:solidFill>
                <a:schemeClr val="bg1">
                  <a:lumMod val="90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Arduino – </a:t>
            </a:r>
            <a:r>
              <a:rPr lang="en-GB" b="0" i="0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Documentation</a:t>
            </a:r>
            <a:endParaRPr lang="en-GB" dirty="0">
              <a:solidFill>
                <a:schemeClr val="tx1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0000"/>
                  </a:schemeClr>
                </a:solidFill>
                <a:hlinkClick r:id="rId3"/>
              </a:rPr>
              <a:t>https://www.arduino.cc/en/Guide</a:t>
            </a:r>
            <a:endParaRPr lang="en-US" dirty="0">
              <a:solidFill>
                <a:schemeClr val="bg1">
                  <a:lumMod val="90000"/>
                </a:schemeClr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>
                  <a:lumMod val="90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dirty="0" err="1">
                <a:solidFill>
                  <a:schemeClr val="tx1"/>
                </a:solidFill>
              </a:rPr>
              <a:t>Sackoverflow</a:t>
            </a:r>
            <a:r>
              <a:rPr lang="en-US" dirty="0">
                <a:solidFill>
                  <a:schemeClr val="tx1"/>
                </a:solidFill>
              </a:rPr>
              <a:t> - Forums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90000"/>
                  </a:schemeClr>
                </a:solidFill>
              </a:rPr>
              <a:t>stackoverflow.com</a:t>
            </a:r>
            <a:endParaRPr lang="en-US" dirty="0">
              <a:solidFill>
                <a:schemeClr val="bg1">
                  <a:lumMod val="90000"/>
                </a:schemeClr>
              </a:solidFill>
            </a:endParaRPr>
          </a:p>
        </p:txBody>
      </p:sp>
      <p:pic>
        <p:nvPicPr>
          <p:cNvPr id="7" name="Google Shape;2748;p51">
            <a:extLst>
              <a:ext uri="{FF2B5EF4-FFF2-40B4-BE49-F238E27FC236}">
                <a16:creationId xmlns:a16="http://schemas.microsoft.com/office/drawing/2014/main" id="{9CBD4E8E-EA37-4F18-9FC7-32651E24910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534925"/>
            <a:ext cx="1427245" cy="1168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747;p51">
            <a:extLst>
              <a:ext uri="{FF2B5EF4-FFF2-40B4-BE49-F238E27FC236}">
                <a16:creationId xmlns:a16="http://schemas.microsoft.com/office/drawing/2014/main" id="{F4B80E47-3EC6-48C1-8FBC-D5C34578933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8377" y="3669034"/>
            <a:ext cx="1427245" cy="1418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749;p51">
            <a:extLst>
              <a:ext uri="{FF2B5EF4-FFF2-40B4-BE49-F238E27FC236}">
                <a16:creationId xmlns:a16="http://schemas.microsoft.com/office/drawing/2014/main" id="{CE232239-37E4-4E24-B2A1-A6C278E2E80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0037" y="2656928"/>
            <a:ext cx="1427246" cy="1418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6" name="Google Shape;2236;p45"/>
          <p:cNvGrpSpPr/>
          <p:nvPr/>
        </p:nvGrpSpPr>
        <p:grpSpPr>
          <a:xfrm rot="2700000">
            <a:off x="727020" y="-950104"/>
            <a:ext cx="1182830" cy="2546274"/>
            <a:chOff x="7350442" y="2608992"/>
            <a:chExt cx="777239" cy="1673160"/>
          </a:xfrm>
        </p:grpSpPr>
        <p:sp>
          <p:nvSpPr>
            <p:cNvPr id="2237" name="Google Shape;2237;p45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45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9" name="Google Shape;2239;p45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p45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1" name="Google Shape;2241;p45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45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45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45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5" name="Google Shape;2245;p45"/>
          <p:cNvSpPr/>
          <p:nvPr/>
        </p:nvSpPr>
        <p:spPr>
          <a:xfrm>
            <a:off x="747157" y="1381200"/>
            <a:ext cx="2405700" cy="2405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6" name="Google Shape;2246;p45" title="Points score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5" y="1491577"/>
            <a:ext cx="2473551" cy="218496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3FF5E1">
                <a:alpha val="50000"/>
              </a:srgbClr>
            </a:outerShdw>
          </a:effectLst>
        </p:spPr>
      </p:pic>
      <p:sp>
        <p:nvSpPr>
          <p:cNvPr id="2247" name="Google Shape;2247;p45"/>
          <p:cNvSpPr txBox="1">
            <a:spLocks noGrp="1"/>
          </p:cNvSpPr>
          <p:nvPr>
            <p:ph type="title"/>
          </p:nvPr>
        </p:nvSpPr>
        <p:spPr>
          <a:xfrm>
            <a:off x="972450" y="539500"/>
            <a:ext cx="71991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>
                <a:solidFill>
                  <a:schemeClr val="accent1"/>
                </a:solidFill>
              </a:rPr>
              <a:t>PERFORMANCE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48" name="Google Shape;2248;p45"/>
          <p:cNvSpPr txBox="1">
            <a:spLocks noGrp="1"/>
          </p:cNvSpPr>
          <p:nvPr>
            <p:ph type="subTitle" idx="1"/>
          </p:nvPr>
        </p:nvSpPr>
        <p:spPr>
          <a:xfrm>
            <a:off x="5305425" y="1621538"/>
            <a:ext cx="31254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Mercury is the closest planet to the Sun and the smallest of them all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49" name="Google Shape;2249;p45"/>
          <p:cNvSpPr txBox="1">
            <a:spLocks noGrp="1"/>
          </p:cNvSpPr>
          <p:nvPr>
            <p:ph type="title" idx="4294967295"/>
          </p:nvPr>
        </p:nvSpPr>
        <p:spPr>
          <a:xfrm>
            <a:off x="3855350" y="1295900"/>
            <a:ext cx="11877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accent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10%</a:t>
            </a:r>
            <a:endParaRPr sz="5200">
              <a:solidFill>
                <a:schemeClr val="accent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2250" name="Google Shape;2250;p45"/>
          <p:cNvSpPr txBox="1">
            <a:spLocks noGrp="1"/>
          </p:cNvSpPr>
          <p:nvPr>
            <p:ph type="title" idx="4294967295"/>
          </p:nvPr>
        </p:nvSpPr>
        <p:spPr>
          <a:xfrm>
            <a:off x="3855350" y="2479088"/>
            <a:ext cx="11877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40%</a:t>
            </a:r>
            <a:endParaRPr sz="5200">
              <a:solidFill>
                <a:schemeClr val="accent3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grpSp>
        <p:nvGrpSpPr>
          <p:cNvPr id="2251" name="Google Shape;2251;p45"/>
          <p:cNvGrpSpPr/>
          <p:nvPr/>
        </p:nvGrpSpPr>
        <p:grpSpPr>
          <a:xfrm rot="2700000">
            <a:off x="7431745" y="-950104"/>
            <a:ext cx="1182830" cy="2546274"/>
            <a:chOff x="7350442" y="2608992"/>
            <a:chExt cx="777239" cy="1673160"/>
          </a:xfrm>
        </p:grpSpPr>
        <p:sp>
          <p:nvSpPr>
            <p:cNvPr id="2252" name="Google Shape;2252;p45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45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45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45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45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45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45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45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0" name="Google Shape;2260;p45"/>
          <p:cNvSpPr txBox="1">
            <a:spLocks noGrp="1"/>
          </p:cNvSpPr>
          <p:nvPr>
            <p:ph type="title" idx="4294967295"/>
          </p:nvPr>
        </p:nvSpPr>
        <p:spPr>
          <a:xfrm>
            <a:off x="3855350" y="3688500"/>
            <a:ext cx="11877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accent6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50%</a:t>
            </a:r>
            <a:endParaRPr sz="5200">
              <a:solidFill>
                <a:schemeClr val="accent6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grpSp>
        <p:nvGrpSpPr>
          <p:cNvPr id="2261" name="Google Shape;2261;p45"/>
          <p:cNvGrpSpPr/>
          <p:nvPr/>
        </p:nvGrpSpPr>
        <p:grpSpPr>
          <a:xfrm>
            <a:off x="1581527" y="2215732"/>
            <a:ext cx="736882" cy="736953"/>
            <a:chOff x="720000" y="3936527"/>
            <a:chExt cx="368422" cy="368458"/>
          </a:xfrm>
        </p:grpSpPr>
        <p:sp>
          <p:nvSpPr>
            <p:cNvPr id="2262" name="Google Shape;2262;p45"/>
            <p:cNvSpPr/>
            <p:nvPr/>
          </p:nvSpPr>
          <p:spPr>
            <a:xfrm>
              <a:off x="720000" y="3936527"/>
              <a:ext cx="368417" cy="368452"/>
            </a:xfrm>
            <a:custGeom>
              <a:avLst/>
              <a:gdLst/>
              <a:ahLst/>
              <a:cxnLst/>
              <a:rect l="l" t="t" r="r" b="b"/>
              <a:pathLst>
                <a:path w="10485" h="10486" extrusionOk="0">
                  <a:moveTo>
                    <a:pt x="5243" y="4318"/>
                  </a:moveTo>
                  <a:cubicBezTo>
                    <a:pt x="5753" y="4318"/>
                    <a:pt x="6168" y="4733"/>
                    <a:pt x="6168" y="5243"/>
                  </a:cubicBezTo>
                  <a:cubicBezTo>
                    <a:pt x="6168" y="5753"/>
                    <a:pt x="5753" y="6168"/>
                    <a:pt x="5243" y="6168"/>
                  </a:cubicBezTo>
                  <a:cubicBezTo>
                    <a:pt x="4733" y="6168"/>
                    <a:pt x="4318" y="5753"/>
                    <a:pt x="4318" y="5243"/>
                  </a:cubicBezTo>
                  <a:cubicBezTo>
                    <a:pt x="4318" y="4733"/>
                    <a:pt x="4733" y="4318"/>
                    <a:pt x="5243" y="4318"/>
                  </a:cubicBezTo>
                  <a:close/>
                  <a:moveTo>
                    <a:pt x="7700" y="1"/>
                  </a:moveTo>
                  <a:lnTo>
                    <a:pt x="7700" y="929"/>
                  </a:lnTo>
                  <a:lnTo>
                    <a:pt x="6340" y="929"/>
                  </a:lnTo>
                  <a:lnTo>
                    <a:pt x="5543" y="1729"/>
                  </a:lnTo>
                  <a:lnTo>
                    <a:pt x="5543" y="3714"/>
                  </a:lnTo>
                  <a:lnTo>
                    <a:pt x="4942" y="3714"/>
                  </a:lnTo>
                  <a:lnTo>
                    <a:pt x="4942" y="2502"/>
                  </a:lnTo>
                  <a:cubicBezTo>
                    <a:pt x="4398" y="2562"/>
                    <a:pt x="3900" y="2773"/>
                    <a:pt x="3494" y="3091"/>
                  </a:cubicBezTo>
                  <a:lnTo>
                    <a:pt x="4368" y="3946"/>
                  </a:lnTo>
                  <a:lnTo>
                    <a:pt x="3924" y="4380"/>
                  </a:lnTo>
                  <a:lnTo>
                    <a:pt x="3049" y="3525"/>
                  </a:lnTo>
                  <a:cubicBezTo>
                    <a:pt x="2724" y="3922"/>
                    <a:pt x="2508" y="4410"/>
                    <a:pt x="2448" y="4943"/>
                  </a:cubicBezTo>
                  <a:lnTo>
                    <a:pt x="3687" y="4943"/>
                  </a:lnTo>
                  <a:lnTo>
                    <a:pt x="3687" y="5543"/>
                  </a:lnTo>
                  <a:lnTo>
                    <a:pt x="2448" y="5543"/>
                  </a:lnTo>
                  <a:cubicBezTo>
                    <a:pt x="2508" y="6077"/>
                    <a:pt x="2724" y="6565"/>
                    <a:pt x="3049" y="6964"/>
                  </a:cubicBezTo>
                  <a:lnTo>
                    <a:pt x="3924" y="6106"/>
                  </a:lnTo>
                  <a:lnTo>
                    <a:pt x="4368" y="6541"/>
                  </a:lnTo>
                  <a:lnTo>
                    <a:pt x="3494" y="7399"/>
                  </a:lnTo>
                  <a:cubicBezTo>
                    <a:pt x="3738" y="7590"/>
                    <a:pt x="4014" y="7743"/>
                    <a:pt x="4315" y="7847"/>
                  </a:cubicBezTo>
                  <a:lnTo>
                    <a:pt x="4315" y="8494"/>
                  </a:lnTo>
                  <a:lnTo>
                    <a:pt x="3870" y="8928"/>
                  </a:lnTo>
                  <a:lnTo>
                    <a:pt x="2786" y="8928"/>
                  </a:lnTo>
                  <a:lnTo>
                    <a:pt x="2786" y="8028"/>
                  </a:lnTo>
                  <a:lnTo>
                    <a:pt x="1" y="8028"/>
                  </a:lnTo>
                  <a:lnTo>
                    <a:pt x="1" y="10485"/>
                  </a:lnTo>
                  <a:lnTo>
                    <a:pt x="2786" y="10485"/>
                  </a:lnTo>
                  <a:lnTo>
                    <a:pt x="2786" y="9557"/>
                  </a:lnTo>
                  <a:lnTo>
                    <a:pt x="4104" y="9557"/>
                  </a:lnTo>
                  <a:lnTo>
                    <a:pt x="4916" y="8757"/>
                  </a:lnTo>
                  <a:lnTo>
                    <a:pt x="4916" y="6772"/>
                  </a:lnTo>
                  <a:lnTo>
                    <a:pt x="5543" y="6772"/>
                  </a:lnTo>
                  <a:lnTo>
                    <a:pt x="5543" y="8037"/>
                  </a:lnTo>
                  <a:cubicBezTo>
                    <a:pt x="6076" y="7978"/>
                    <a:pt x="6563" y="7762"/>
                    <a:pt x="6960" y="7437"/>
                  </a:cubicBezTo>
                  <a:lnTo>
                    <a:pt x="6105" y="6562"/>
                  </a:lnTo>
                  <a:lnTo>
                    <a:pt x="6540" y="6117"/>
                  </a:lnTo>
                  <a:lnTo>
                    <a:pt x="7395" y="6992"/>
                  </a:lnTo>
                  <a:cubicBezTo>
                    <a:pt x="7713" y="6586"/>
                    <a:pt x="7924" y="6088"/>
                    <a:pt x="7984" y="5543"/>
                  </a:cubicBezTo>
                  <a:lnTo>
                    <a:pt x="6772" y="5543"/>
                  </a:lnTo>
                  <a:lnTo>
                    <a:pt x="6772" y="4916"/>
                  </a:lnTo>
                  <a:lnTo>
                    <a:pt x="7990" y="4916"/>
                  </a:lnTo>
                  <a:cubicBezTo>
                    <a:pt x="7930" y="4382"/>
                    <a:pt x="7720" y="3894"/>
                    <a:pt x="7404" y="3496"/>
                  </a:cubicBezTo>
                  <a:lnTo>
                    <a:pt x="6551" y="4352"/>
                  </a:lnTo>
                  <a:lnTo>
                    <a:pt x="6119" y="3917"/>
                  </a:lnTo>
                  <a:lnTo>
                    <a:pt x="6971" y="3060"/>
                  </a:lnTo>
                  <a:cubicBezTo>
                    <a:pt x="6733" y="2868"/>
                    <a:pt x="6464" y="2716"/>
                    <a:pt x="6171" y="2612"/>
                  </a:cubicBezTo>
                  <a:lnTo>
                    <a:pt x="6171" y="1965"/>
                  </a:lnTo>
                  <a:lnTo>
                    <a:pt x="6604" y="1530"/>
                  </a:lnTo>
                  <a:lnTo>
                    <a:pt x="7700" y="1530"/>
                  </a:lnTo>
                  <a:lnTo>
                    <a:pt x="7700" y="2458"/>
                  </a:lnTo>
                  <a:lnTo>
                    <a:pt x="10485" y="2458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5"/>
            <p:cNvSpPr/>
            <p:nvPr/>
          </p:nvSpPr>
          <p:spPr>
            <a:xfrm>
              <a:off x="720000" y="3936527"/>
              <a:ext cx="22101" cy="22101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1" y="1"/>
                  </a:moveTo>
                  <a:lnTo>
                    <a:pt x="1" y="628"/>
                  </a:lnTo>
                  <a:lnTo>
                    <a:pt x="628" y="628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5"/>
            <p:cNvSpPr/>
            <p:nvPr/>
          </p:nvSpPr>
          <p:spPr>
            <a:xfrm>
              <a:off x="763150" y="3936527"/>
              <a:ext cx="53760" cy="22101"/>
            </a:xfrm>
            <a:custGeom>
              <a:avLst/>
              <a:gdLst/>
              <a:ahLst/>
              <a:cxnLst/>
              <a:rect l="l" t="t" r="r" b="b"/>
              <a:pathLst>
                <a:path w="1530" h="629" extrusionOk="0">
                  <a:moveTo>
                    <a:pt x="1" y="1"/>
                  </a:moveTo>
                  <a:lnTo>
                    <a:pt x="1" y="628"/>
                  </a:lnTo>
                  <a:lnTo>
                    <a:pt x="1530" y="628"/>
                  </a:lnTo>
                  <a:lnTo>
                    <a:pt x="15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5"/>
            <p:cNvSpPr/>
            <p:nvPr/>
          </p:nvSpPr>
          <p:spPr>
            <a:xfrm>
              <a:off x="720000" y="3979712"/>
              <a:ext cx="22101" cy="22066"/>
            </a:xfrm>
            <a:custGeom>
              <a:avLst/>
              <a:gdLst/>
              <a:ahLst/>
              <a:cxnLst/>
              <a:rect l="l" t="t" r="r" b="b"/>
              <a:pathLst>
                <a:path w="629" h="628" extrusionOk="0">
                  <a:moveTo>
                    <a:pt x="1" y="0"/>
                  </a:moveTo>
                  <a:lnTo>
                    <a:pt x="1" y="628"/>
                  </a:lnTo>
                  <a:lnTo>
                    <a:pt x="628" y="628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5"/>
            <p:cNvSpPr/>
            <p:nvPr/>
          </p:nvSpPr>
          <p:spPr>
            <a:xfrm>
              <a:off x="763150" y="3979712"/>
              <a:ext cx="53760" cy="22066"/>
            </a:xfrm>
            <a:custGeom>
              <a:avLst/>
              <a:gdLst/>
              <a:ahLst/>
              <a:cxnLst/>
              <a:rect l="l" t="t" r="r" b="b"/>
              <a:pathLst>
                <a:path w="1530" h="628" extrusionOk="0">
                  <a:moveTo>
                    <a:pt x="1" y="0"/>
                  </a:moveTo>
                  <a:lnTo>
                    <a:pt x="1" y="628"/>
                  </a:lnTo>
                  <a:lnTo>
                    <a:pt x="1530" y="628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5"/>
            <p:cNvSpPr/>
            <p:nvPr/>
          </p:nvSpPr>
          <p:spPr>
            <a:xfrm>
              <a:off x="990528" y="4239734"/>
              <a:ext cx="22137" cy="22066"/>
            </a:xfrm>
            <a:custGeom>
              <a:avLst/>
              <a:gdLst/>
              <a:ahLst/>
              <a:cxnLst/>
              <a:rect l="l" t="t" r="r" b="b"/>
              <a:pathLst>
                <a:path w="630" h="628" extrusionOk="0">
                  <a:moveTo>
                    <a:pt x="1" y="0"/>
                  </a:moveTo>
                  <a:lnTo>
                    <a:pt x="1" y="628"/>
                  </a:lnTo>
                  <a:lnTo>
                    <a:pt x="630" y="628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5"/>
            <p:cNvSpPr/>
            <p:nvPr/>
          </p:nvSpPr>
          <p:spPr>
            <a:xfrm>
              <a:off x="1034697" y="4239734"/>
              <a:ext cx="53725" cy="22066"/>
            </a:xfrm>
            <a:custGeom>
              <a:avLst/>
              <a:gdLst/>
              <a:ahLst/>
              <a:cxnLst/>
              <a:rect l="l" t="t" r="r" b="b"/>
              <a:pathLst>
                <a:path w="1529" h="628" extrusionOk="0">
                  <a:moveTo>
                    <a:pt x="0" y="0"/>
                  </a:moveTo>
                  <a:lnTo>
                    <a:pt x="0" y="628"/>
                  </a:lnTo>
                  <a:lnTo>
                    <a:pt x="1529" y="628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5"/>
            <p:cNvSpPr/>
            <p:nvPr/>
          </p:nvSpPr>
          <p:spPr>
            <a:xfrm>
              <a:off x="990528" y="4282883"/>
              <a:ext cx="22137" cy="22101"/>
            </a:xfrm>
            <a:custGeom>
              <a:avLst/>
              <a:gdLst/>
              <a:ahLst/>
              <a:cxnLst/>
              <a:rect l="l" t="t" r="r" b="b"/>
              <a:pathLst>
                <a:path w="630" h="629" extrusionOk="0">
                  <a:moveTo>
                    <a:pt x="1" y="1"/>
                  </a:moveTo>
                  <a:lnTo>
                    <a:pt x="1" y="628"/>
                  </a:lnTo>
                  <a:lnTo>
                    <a:pt x="630" y="62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5"/>
            <p:cNvSpPr/>
            <p:nvPr/>
          </p:nvSpPr>
          <p:spPr>
            <a:xfrm>
              <a:off x="1034697" y="4282883"/>
              <a:ext cx="53725" cy="22101"/>
            </a:xfrm>
            <a:custGeom>
              <a:avLst/>
              <a:gdLst/>
              <a:ahLst/>
              <a:cxnLst/>
              <a:rect l="l" t="t" r="r" b="b"/>
              <a:pathLst>
                <a:path w="1529" h="629" extrusionOk="0">
                  <a:moveTo>
                    <a:pt x="0" y="1"/>
                  </a:moveTo>
                  <a:lnTo>
                    <a:pt x="0" y="628"/>
                  </a:lnTo>
                  <a:lnTo>
                    <a:pt x="1529" y="62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5"/>
            <p:cNvSpPr/>
            <p:nvPr/>
          </p:nvSpPr>
          <p:spPr>
            <a:xfrm>
              <a:off x="893372" y="4109933"/>
              <a:ext cx="21750" cy="21645"/>
            </a:xfrm>
            <a:custGeom>
              <a:avLst/>
              <a:gdLst/>
              <a:ahLst/>
              <a:cxnLst/>
              <a:rect l="l" t="t" r="r" b="b"/>
              <a:pathLst>
                <a:path w="619" h="616" extrusionOk="0">
                  <a:moveTo>
                    <a:pt x="309" y="0"/>
                  </a:moveTo>
                  <a:cubicBezTo>
                    <a:pt x="139" y="0"/>
                    <a:pt x="1" y="137"/>
                    <a:pt x="1" y="308"/>
                  </a:cubicBezTo>
                  <a:cubicBezTo>
                    <a:pt x="1" y="479"/>
                    <a:pt x="139" y="616"/>
                    <a:pt x="309" y="616"/>
                  </a:cubicBezTo>
                  <a:cubicBezTo>
                    <a:pt x="480" y="616"/>
                    <a:pt x="618" y="478"/>
                    <a:pt x="618" y="308"/>
                  </a:cubicBezTo>
                  <a:cubicBezTo>
                    <a:pt x="618" y="137"/>
                    <a:pt x="480" y="0"/>
                    <a:pt x="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2" name="Google Shape;2272;p45"/>
          <p:cNvSpPr txBox="1">
            <a:spLocks noGrp="1"/>
          </p:cNvSpPr>
          <p:nvPr>
            <p:ph type="subTitle" idx="2"/>
          </p:nvPr>
        </p:nvSpPr>
        <p:spPr>
          <a:xfrm>
            <a:off x="713225" y="4072175"/>
            <a:ext cx="26370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Follow the link in the graph to modify its data and then paste the new one here.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1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73" name="Google Shape;2273;p45"/>
          <p:cNvSpPr txBox="1">
            <a:spLocks noGrp="1"/>
          </p:cNvSpPr>
          <p:nvPr>
            <p:ph type="title" idx="4294967295"/>
          </p:nvPr>
        </p:nvSpPr>
        <p:spPr>
          <a:xfrm>
            <a:off x="5305425" y="1275975"/>
            <a:ext cx="3125400" cy="3207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SPEED</a:t>
            </a:r>
            <a:endParaRPr sz="2200" dirty="0"/>
          </a:p>
        </p:txBody>
      </p:sp>
      <p:sp>
        <p:nvSpPr>
          <p:cNvPr id="2274" name="Google Shape;2274;p45"/>
          <p:cNvSpPr txBox="1">
            <a:spLocks noGrp="1"/>
          </p:cNvSpPr>
          <p:nvPr>
            <p:ph type="subTitle" idx="3"/>
          </p:nvPr>
        </p:nvSpPr>
        <p:spPr>
          <a:xfrm>
            <a:off x="5305425" y="2817838"/>
            <a:ext cx="31254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Venus has a beautiful name and is the second planet from the Sun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75" name="Google Shape;2275;p45"/>
          <p:cNvSpPr txBox="1">
            <a:spLocks noGrp="1"/>
          </p:cNvSpPr>
          <p:nvPr>
            <p:ph type="title" idx="4294967295"/>
          </p:nvPr>
        </p:nvSpPr>
        <p:spPr>
          <a:xfrm>
            <a:off x="5305425" y="2472270"/>
            <a:ext cx="3125400" cy="3207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EFFICIENCY</a:t>
            </a:r>
            <a:endParaRPr sz="2200"/>
          </a:p>
        </p:txBody>
      </p:sp>
      <p:sp>
        <p:nvSpPr>
          <p:cNvPr id="2276" name="Google Shape;2276;p45"/>
          <p:cNvSpPr txBox="1">
            <a:spLocks noGrp="1"/>
          </p:cNvSpPr>
          <p:nvPr>
            <p:ph type="subTitle" idx="4"/>
          </p:nvPr>
        </p:nvSpPr>
        <p:spPr>
          <a:xfrm>
            <a:off x="5305425" y="4047000"/>
            <a:ext cx="31254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Mars is full of iron oxide dust, which gives the planet its reddish cast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77" name="Google Shape;2277;p45"/>
          <p:cNvSpPr txBox="1">
            <a:spLocks noGrp="1"/>
          </p:cNvSpPr>
          <p:nvPr>
            <p:ph type="title" idx="4294967295"/>
          </p:nvPr>
        </p:nvSpPr>
        <p:spPr>
          <a:xfrm>
            <a:off x="5305425" y="3701426"/>
            <a:ext cx="3125400" cy="3207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PREDICTION</a:t>
            </a:r>
            <a:endParaRPr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41"/>
          <p:cNvSpPr/>
          <p:nvPr/>
        </p:nvSpPr>
        <p:spPr>
          <a:xfrm>
            <a:off x="716536" y="2328612"/>
            <a:ext cx="192000" cy="192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grpSp>
        <p:nvGrpSpPr>
          <p:cNvPr id="2136" name="Google Shape;2136;p41"/>
          <p:cNvGrpSpPr/>
          <p:nvPr/>
        </p:nvGrpSpPr>
        <p:grpSpPr>
          <a:xfrm rot="-5400000" flipH="1">
            <a:off x="1390763" y="-1182784"/>
            <a:ext cx="959680" cy="3741186"/>
            <a:chOff x="7557897" y="2608992"/>
            <a:chExt cx="429195" cy="1673160"/>
          </a:xfrm>
        </p:grpSpPr>
        <p:sp>
          <p:nvSpPr>
            <p:cNvPr id="2137" name="Google Shape;2137;p41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8" name="Google Shape;2138;p41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9" name="Google Shape;2139;p41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0" name="Google Shape;2140;p41"/>
          <p:cNvSpPr txBox="1">
            <a:spLocks noGrp="1"/>
          </p:cNvSpPr>
          <p:nvPr>
            <p:ph type="title"/>
          </p:nvPr>
        </p:nvSpPr>
        <p:spPr>
          <a:xfrm>
            <a:off x="-444657" y="312962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The</a:t>
            </a:r>
            <a:r>
              <a:rPr lang="en" sz="4400" dirty="0"/>
              <a:t> </a:t>
            </a:r>
            <a:r>
              <a:rPr lang="en-US" sz="4400" dirty="0">
                <a:solidFill>
                  <a:schemeClr val="accent1"/>
                </a:solidFill>
              </a:rPr>
              <a:t>TEAM</a:t>
            </a:r>
            <a:endParaRPr sz="4400" dirty="0">
              <a:solidFill>
                <a:schemeClr val="accent1"/>
              </a:solidFill>
            </a:endParaRPr>
          </a:p>
        </p:txBody>
      </p:sp>
      <p:sp>
        <p:nvSpPr>
          <p:cNvPr id="2142" name="Google Shape;2142;p41"/>
          <p:cNvSpPr/>
          <p:nvPr/>
        </p:nvSpPr>
        <p:spPr>
          <a:xfrm>
            <a:off x="716536" y="2962825"/>
            <a:ext cx="192000" cy="192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144" name="Google Shape;2144;p41"/>
          <p:cNvSpPr/>
          <p:nvPr/>
        </p:nvSpPr>
        <p:spPr>
          <a:xfrm>
            <a:off x="716536" y="3597038"/>
            <a:ext cx="192000" cy="192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145" name="Google Shape;2145;p41"/>
          <p:cNvSpPr/>
          <p:nvPr/>
        </p:nvSpPr>
        <p:spPr>
          <a:xfrm>
            <a:off x="716536" y="1694400"/>
            <a:ext cx="192000" cy="192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6D4C35-CE8A-4C7C-9A2D-5E62A00B763E}"/>
              </a:ext>
            </a:extLst>
          </p:cNvPr>
          <p:cNvSpPr/>
          <p:nvPr/>
        </p:nvSpPr>
        <p:spPr>
          <a:xfrm>
            <a:off x="1042270" y="1620312"/>
            <a:ext cx="3409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Mudara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Manaruchira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ICT/20/886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E12263-AFF0-42F1-B8A6-A17942E81FFC}"/>
              </a:ext>
            </a:extLst>
          </p:cNvPr>
          <p:cNvSpPr/>
          <p:nvPr/>
        </p:nvSpPr>
        <p:spPr>
          <a:xfrm>
            <a:off x="1151288" y="2239946"/>
            <a:ext cx="2820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Nusrath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Suhaila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-ICT/20/942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E91592-AEB8-4B40-A9A8-3508F41FC499}"/>
              </a:ext>
            </a:extLst>
          </p:cNvPr>
          <p:cNvSpPr/>
          <p:nvPr/>
        </p:nvSpPr>
        <p:spPr>
          <a:xfrm>
            <a:off x="1151288" y="2891436"/>
            <a:ext cx="3050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Yasasi Ravihansi - ICT/20/812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A8B5C4-AE04-44BA-8054-1C1C04BD0B98}"/>
              </a:ext>
            </a:extLst>
          </p:cNvPr>
          <p:cNvSpPr/>
          <p:nvPr/>
        </p:nvSpPr>
        <p:spPr>
          <a:xfrm>
            <a:off x="1151288" y="3539149"/>
            <a:ext cx="350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Shavindu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T. Sampath - ICT/20/923 </a:t>
            </a:r>
          </a:p>
        </p:txBody>
      </p:sp>
      <p:sp>
        <p:nvSpPr>
          <p:cNvPr id="2153" name="Google Shape;2135;p41">
            <a:extLst>
              <a:ext uri="{FF2B5EF4-FFF2-40B4-BE49-F238E27FC236}">
                <a16:creationId xmlns:a16="http://schemas.microsoft.com/office/drawing/2014/main" id="{6E4B33E8-FF9F-4DCA-B6E5-7940C029A683}"/>
              </a:ext>
            </a:extLst>
          </p:cNvPr>
          <p:cNvSpPr/>
          <p:nvPr/>
        </p:nvSpPr>
        <p:spPr>
          <a:xfrm>
            <a:off x="5671943" y="2328612"/>
            <a:ext cx="192000" cy="192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154" name="Google Shape;2142;p41">
            <a:extLst>
              <a:ext uri="{FF2B5EF4-FFF2-40B4-BE49-F238E27FC236}">
                <a16:creationId xmlns:a16="http://schemas.microsoft.com/office/drawing/2014/main" id="{FAC15861-AB4D-46A8-B121-C358992EDF7B}"/>
              </a:ext>
            </a:extLst>
          </p:cNvPr>
          <p:cNvSpPr/>
          <p:nvPr/>
        </p:nvSpPr>
        <p:spPr>
          <a:xfrm>
            <a:off x="5671943" y="2962825"/>
            <a:ext cx="192000" cy="192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155" name="Google Shape;2144;p41">
            <a:extLst>
              <a:ext uri="{FF2B5EF4-FFF2-40B4-BE49-F238E27FC236}">
                <a16:creationId xmlns:a16="http://schemas.microsoft.com/office/drawing/2014/main" id="{AF4B8037-C4C0-4CD3-8B81-A2B130EB4E63}"/>
              </a:ext>
            </a:extLst>
          </p:cNvPr>
          <p:cNvSpPr/>
          <p:nvPr/>
        </p:nvSpPr>
        <p:spPr>
          <a:xfrm>
            <a:off x="5671943" y="3597038"/>
            <a:ext cx="192000" cy="192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156" name="Google Shape;2145;p41">
            <a:extLst>
              <a:ext uri="{FF2B5EF4-FFF2-40B4-BE49-F238E27FC236}">
                <a16:creationId xmlns:a16="http://schemas.microsoft.com/office/drawing/2014/main" id="{1B44B157-5733-44D1-85C3-030541E03C72}"/>
              </a:ext>
            </a:extLst>
          </p:cNvPr>
          <p:cNvSpPr/>
          <p:nvPr/>
        </p:nvSpPr>
        <p:spPr>
          <a:xfrm>
            <a:off x="5671943" y="1694400"/>
            <a:ext cx="192000" cy="192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A952EA-EB7E-47CD-B623-B5554CF74091}"/>
              </a:ext>
            </a:extLst>
          </p:cNvPr>
          <p:cNvSpPr/>
          <p:nvPr/>
        </p:nvSpPr>
        <p:spPr>
          <a:xfrm>
            <a:off x="5931880" y="1601687"/>
            <a:ext cx="3050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Asitha Lakmal - ICT/20/935    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786EDD-4ABE-44C8-B0B9-38ACFE55F5CB}"/>
              </a:ext>
            </a:extLst>
          </p:cNvPr>
          <p:cNvSpPr/>
          <p:nvPr/>
        </p:nvSpPr>
        <p:spPr>
          <a:xfrm>
            <a:off x="5983192" y="2255851"/>
            <a:ext cx="2986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Chathuka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Bimsara-ICT20/815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44DE71-2692-41F0-96A7-A388EF9DA566}"/>
              </a:ext>
            </a:extLst>
          </p:cNvPr>
          <p:cNvSpPr/>
          <p:nvPr/>
        </p:nvSpPr>
        <p:spPr>
          <a:xfrm>
            <a:off x="5963941" y="2909831"/>
            <a:ext cx="2986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Fathima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Faazath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- ICT/20/839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AF6EF2-AAC4-49CD-9B7A-AE6C944AAA4C}"/>
              </a:ext>
            </a:extLst>
          </p:cNvPr>
          <p:cNvSpPr/>
          <p:nvPr/>
        </p:nvSpPr>
        <p:spPr>
          <a:xfrm>
            <a:off x="5983192" y="3523761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Fathima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Rustha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/20/920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8"/>
          <p:cNvSpPr/>
          <p:nvPr/>
        </p:nvSpPr>
        <p:spPr>
          <a:xfrm>
            <a:off x="6366850" y="0"/>
            <a:ext cx="4358174" cy="4821045"/>
          </a:xfrm>
          <a:custGeom>
            <a:avLst/>
            <a:gdLst/>
            <a:ahLst/>
            <a:cxnLst/>
            <a:rect l="l" t="t" r="r" b="b"/>
            <a:pathLst>
              <a:path w="127684" h="141245" extrusionOk="0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8"/>
          <p:cNvSpPr/>
          <p:nvPr/>
        </p:nvSpPr>
        <p:spPr>
          <a:xfrm rot="10800000">
            <a:off x="-1467707" y="74598"/>
            <a:ext cx="4358174" cy="4821045"/>
          </a:xfrm>
          <a:custGeom>
            <a:avLst/>
            <a:gdLst/>
            <a:ahLst/>
            <a:cxnLst/>
            <a:rect l="l" t="t" r="r" b="b"/>
            <a:pathLst>
              <a:path w="127684" h="141245" extrusionOk="0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8"/>
          <p:cNvSpPr txBox="1">
            <a:spLocks noGrp="1"/>
          </p:cNvSpPr>
          <p:nvPr>
            <p:ph type="title"/>
          </p:nvPr>
        </p:nvSpPr>
        <p:spPr>
          <a:xfrm>
            <a:off x="1116531" y="1177163"/>
            <a:ext cx="6679931" cy="26615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solidFill>
                  <a:schemeClr val="accent1"/>
                </a:solidFill>
              </a:rPr>
              <a:t>THANK</a:t>
            </a:r>
            <a:r>
              <a:rPr lang="en" sz="8800" dirty="0"/>
              <a:t> </a:t>
            </a:r>
            <a:r>
              <a:rPr lang="en-US" sz="8800" dirty="0"/>
              <a:t>YOU</a:t>
            </a:r>
            <a:endParaRPr sz="8800" dirty="0"/>
          </a:p>
        </p:txBody>
      </p:sp>
      <p:grpSp>
        <p:nvGrpSpPr>
          <p:cNvPr id="13" name="Google Shape;2309;p48">
            <a:extLst>
              <a:ext uri="{FF2B5EF4-FFF2-40B4-BE49-F238E27FC236}">
                <a16:creationId xmlns:a16="http://schemas.microsoft.com/office/drawing/2014/main" id="{51D92C3B-8518-4DFE-83D1-8F74BC135600}"/>
              </a:ext>
            </a:extLst>
          </p:cNvPr>
          <p:cNvGrpSpPr/>
          <p:nvPr/>
        </p:nvGrpSpPr>
        <p:grpSpPr>
          <a:xfrm>
            <a:off x="1790299" y="798897"/>
            <a:ext cx="5630779" cy="4096746"/>
            <a:chOff x="1639475" y="1060075"/>
            <a:chExt cx="4343425" cy="3588275"/>
          </a:xfrm>
        </p:grpSpPr>
        <p:sp>
          <p:nvSpPr>
            <p:cNvPr id="14" name="Google Shape;2310;p48">
              <a:extLst>
                <a:ext uri="{FF2B5EF4-FFF2-40B4-BE49-F238E27FC236}">
                  <a16:creationId xmlns:a16="http://schemas.microsoft.com/office/drawing/2014/main" id="{560472CC-019D-4870-AB13-730842F807E8}"/>
                </a:ext>
              </a:extLst>
            </p:cNvPr>
            <p:cNvSpPr/>
            <p:nvPr/>
          </p:nvSpPr>
          <p:spPr>
            <a:xfrm>
              <a:off x="3148000" y="4056275"/>
              <a:ext cx="1326375" cy="592075"/>
            </a:xfrm>
            <a:custGeom>
              <a:avLst/>
              <a:gdLst/>
              <a:ahLst/>
              <a:cxnLst/>
              <a:rect l="l" t="t" r="r" b="b"/>
              <a:pathLst>
                <a:path w="53055" h="23683" fill="none" extrusionOk="0">
                  <a:moveTo>
                    <a:pt x="51793" y="23682"/>
                  </a:moveTo>
                  <a:lnTo>
                    <a:pt x="1263" y="23682"/>
                  </a:lnTo>
                  <a:cubicBezTo>
                    <a:pt x="370" y="23682"/>
                    <a:pt x="1" y="22611"/>
                    <a:pt x="727" y="22134"/>
                  </a:cubicBezTo>
                  <a:lnTo>
                    <a:pt x="5799" y="18777"/>
                  </a:lnTo>
                  <a:cubicBezTo>
                    <a:pt x="6751" y="18146"/>
                    <a:pt x="7370" y="17158"/>
                    <a:pt x="7478" y="16074"/>
                  </a:cubicBezTo>
                  <a:lnTo>
                    <a:pt x="9133" y="1"/>
                  </a:lnTo>
                  <a:lnTo>
                    <a:pt x="43923" y="1"/>
                  </a:lnTo>
                  <a:lnTo>
                    <a:pt x="45578" y="16074"/>
                  </a:lnTo>
                  <a:cubicBezTo>
                    <a:pt x="45685" y="17158"/>
                    <a:pt x="46304" y="18146"/>
                    <a:pt x="47256" y="18777"/>
                  </a:cubicBezTo>
                  <a:lnTo>
                    <a:pt x="52328" y="22134"/>
                  </a:lnTo>
                  <a:cubicBezTo>
                    <a:pt x="53055" y="22611"/>
                    <a:pt x="52686" y="23682"/>
                    <a:pt x="51793" y="236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  <a:effectLst>
              <a:outerShdw blurRad="128588" dist="19050" dir="5400000" algn="bl" rotWithShape="0">
                <a:schemeClr val="accent1">
                  <a:alpha val="7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11;p48">
              <a:extLst>
                <a:ext uri="{FF2B5EF4-FFF2-40B4-BE49-F238E27FC236}">
                  <a16:creationId xmlns:a16="http://schemas.microsoft.com/office/drawing/2014/main" id="{E2723C47-E5B9-4979-8839-181214439027}"/>
                </a:ext>
              </a:extLst>
            </p:cNvPr>
            <p:cNvSpPr/>
            <p:nvPr/>
          </p:nvSpPr>
          <p:spPr>
            <a:xfrm>
              <a:off x="1639475" y="1060075"/>
              <a:ext cx="4343425" cy="2993850"/>
            </a:xfrm>
            <a:custGeom>
              <a:avLst/>
              <a:gdLst/>
              <a:ahLst/>
              <a:cxnLst/>
              <a:rect l="l" t="t" r="r" b="b"/>
              <a:pathLst>
                <a:path w="173737" h="119754" fill="none" extrusionOk="0">
                  <a:moveTo>
                    <a:pt x="173737" y="4204"/>
                  </a:moveTo>
                  <a:lnTo>
                    <a:pt x="173737" y="115563"/>
                  </a:lnTo>
                  <a:cubicBezTo>
                    <a:pt x="173737" y="117872"/>
                    <a:pt x="171855" y="119754"/>
                    <a:pt x="169534" y="119754"/>
                  </a:cubicBezTo>
                  <a:lnTo>
                    <a:pt x="4204" y="119754"/>
                  </a:lnTo>
                  <a:cubicBezTo>
                    <a:pt x="1882" y="119754"/>
                    <a:pt x="1" y="117884"/>
                    <a:pt x="1" y="115563"/>
                  </a:cubicBezTo>
                  <a:lnTo>
                    <a:pt x="1" y="4204"/>
                  </a:lnTo>
                  <a:cubicBezTo>
                    <a:pt x="1" y="1882"/>
                    <a:pt x="1882" y="1"/>
                    <a:pt x="4204" y="1"/>
                  </a:cubicBezTo>
                  <a:lnTo>
                    <a:pt x="169534" y="1"/>
                  </a:lnTo>
                  <a:cubicBezTo>
                    <a:pt x="171855" y="1"/>
                    <a:pt x="173737" y="1882"/>
                    <a:pt x="173737" y="42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  <a:effectLst>
              <a:outerShdw blurRad="128588" dist="19050" dir="5400000" algn="bl" rotWithShape="0">
                <a:schemeClr val="accent1">
                  <a:alpha val="7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12;p48">
              <a:extLst>
                <a:ext uri="{FF2B5EF4-FFF2-40B4-BE49-F238E27FC236}">
                  <a16:creationId xmlns:a16="http://schemas.microsoft.com/office/drawing/2014/main" id="{03C548F7-A26A-4B7D-B848-357B38880156}"/>
                </a:ext>
              </a:extLst>
            </p:cNvPr>
            <p:cNvSpPr/>
            <p:nvPr/>
          </p:nvSpPr>
          <p:spPr>
            <a:xfrm>
              <a:off x="1639475" y="3657125"/>
              <a:ext cx="4343425" cy="25"/>
            </a:xfrm>
            <a:custGeom>
              <a:avLst/>
              <a:gdLst/>
              <a:ahLst/>
              <a:cxnLst/>
              <a:rect l="l" t="t" r="r" b="b"/>
              <a:pathLst>
                <a:path w="173737" h="1" fill="none" extrusionOk="0">
                  <a:moveTo>
                    <a:pt x="1" y="1"/>
                  </a:moveTo>
                  <a:lnTo>
                    <a:pt x="173737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dir="5400000" algn="bl" rotWithShape="0">
                <a:schemeClr val="accent1">
                  <a:alpha val="7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7114;p62">
            <a:extLst>
              <a:ext uri="{FF2B5EF4-FFF2-40B4-BE49-F238E27FC236}">
                <a16:creationId xmlns:a16="http://schemas.microsoft.com/office/drawing/2014/main" id="{3C3377A4-25B9-4D25-BDE5-401033D70985}"/>
              </a:ext>
            </a:extLst>
          </p:cNvPr>
          <p:cNvGrpSpPr/>
          <p:nvPr/>
        </p:nvGrpSpPr>
        <p:grpSpPr>
          <a:xfrm>
            <a:off x="3832546" y="3907845"/>
            <a:ext cx="1389066" cy="180119"/>
            <a:chOff x="705948" y="3788465"/>
            <a:chExt cx="2308953" cy="299400"/>
          </a:xfrm>
        </p:grpSpPr>
        <p:sp>
          <p:nvSpPr>
            <p:cNvPr id="23" name="Google Shape;7115;p62">
              <a:extLst>
                <a:ext uri="{FF2B5EF4-FFF2-40B4-BE49-F238E27FC236}">
                  <a16:creationId xmlns:a16="http://schemas.microsoft.com/office/drawing/2014/main" id="{66E5AE1E-BCE5-4E9B-A4C1-4C2098A7CB3C}"/>
                </a:ext>
              </a:extLst>
            </p:cNvPr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116;p62">
              <a:extLst>
                <a:ext uri="{FF2B5EF4-FFF2-40B4-BE49-F238E27FC236}">
                  <a16:creationId xmlns:a16="http://schemas.microsoft.com/office/drawing/2014/main" id="{6271F5A9-C426-4DD3-B179-62447C972256}"/>
                </a:ext>
              </a:extLst>
            </p:cNvPr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117;p62">
              <a:extLst>
                <a:ext uri="{FF2B5EF4-FFF2-40B4-BE49-F238E27FC236}">
                  <a16:creationId xmlns:a16="http://schemas.microsoft.com/office/drawing/2014/main" id="{124AB5F7-AE5E-479B-AC40-84FBFB54939A}"/>
                </a:ext>
              </a:extLst>
            </p:cNvPr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118;p62">
              <a:extLst>
                <a:ext uri="{FF2B5EF4-FFF2-40B4-BE49-F238E27FC236}">
                  <a16:creationId xmlns:a16="http://schemas.microsoft.com/office/drawing/2014/main" id="{07A71878-7EC5-49FE-909B-BD9631C00B8E}"/>
                </a:ext>
              </a:extLst>
            </p:cNvPr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119;p62">
              <a:extLst>
                <a:ext uri="{FF2B5EF4-FFF2-40B4-BE49-F238E27FC236}">
                  <a16:creationId xmlns:a16="http://schemas.microsoft.com/office/drawing/2014/main" id="{CF7E7B4F-DC80-4EAA-BCC2-C855DC262739}"/>
                </a:ext>
              </a:extLst>
            </p:cNvPr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>
            <a:spLocks noGrp="1"/>
          </p:cNvSpPr>
          <p:nvPr>
            <p:ph type="title"/>
          </p:nvPr>
        </p:nvSpPr>
        <p:spPr>
          <a:xfrm>
            <a:off x="1849288" y="1631089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OVERVIEW</a:t>
            </a:r>
            <a:endParaRPr dirty="0"/>
          </a:p>
        </p:txBody>
      </p:sp>
      <p:sp>
        <p:nvSpPr>
          <p:cNvPr id="243" name="Google Shape;243;p32"/>
          <p:cNvSpPr txBox="1">
            <a:spLocks noGrp="1"/>
          </p:cNvSpPr>
          <p:nvPr>
            <p:ph type="title" idx="2"/>
          </p:nvPr>
        </p:nvSpPr>
        <p:spPr>
          <a:xfrm>
            <a:off x="795111" y="1593847"/>
            <a:ext cx="851577" cy="6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01</a:t>
            </a:r>
            <a:endParaRPr sz="4400" dirty="0"/>
          </a:p>
        </p:txBody>
      </p:sp>
      <p:sp>
        <p:nvSpPr>
          <p:cNvPr id="245" name="Google Shape;245;p32"/>
          <p:cNvSpPr txBox="1">
            <a:spLocks noGrp="1"/>
          </p:cNvSpPr>
          <p:nvPr>
            <p:ph type="title" idx="3"/>
          </p:nvPr>
        </p:nvSpPr>
        <p:spPr>
          <a:xfrm>
            <a:off x="6567976" y="1648629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BLOCK DESIGN</a:t>
            </a:r>
            <a:endParaRPr dirty="0"/>
          </a:p>
        </p:txBody>
      </p:sp>
      <p:sp>
        <p:nvSpPr>
          <p:cNvPr id="248" name="Google Shape;248;p32"/>
          <p:cNvSpPr txBox="1">
            <a:spLocks noGrp="1"/>
          </p:cNvSpPr>
          <p:nvPr>
            <p:ph type="title" idx="6"/>
          </p:nvPr>
        </p:nvSpPr>
        <p:spPr>
          <a:xfrm>
            <a:off x="1849288" y="3370677"/>
            <a:ext cx="3256111" cy="5759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CONSTRUCTION &amp; TESTING</a:t>
            </a:r>
            <a:endParaRPr dirty="0"/>
          </a:p>
        </p:txBody>
      </p:sp>
      <p:sp>
        <p:nvSpPr>
          <p:cNvPr id="251" name="Google Shape;251;p32"/>
          <p:cNvSpPr txBox="1">
            <a:spLocks noGrp="1"/>
          </p:cNvSpPr>
          <p:nvPr>
            <p:ph type="title" idx="9"/>
          </p:nvPr>
        </p:nvSpPr>
        <p:spPr>
          <a:xfrm>
            <a:off x="6583104" y="2561470"/>
            <a:ext cx="23364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COMPONENTS</a:t>
            </a:r>
            <a:endParaRPr dirty="0"/>
          </a:p>
        </p:txBody>
      </p:sp>
      <p:sp>
        <p:nvSpPr>
          <p:cNvPr id="254" name="Google Shape;254;p32"/>
          <p:cNvSpPr txBox="1">
            <a:spLocks noGrp="1"/>
          </p:cNvSpPr>
          <p:nvPr>
            <p:ph type="title" idx="15"/>
          </p:nvPr>
        </p:nvSpPr>
        <p:spPr>
          <a:xfrm>
            <a:off x="720000" y="539496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" dirty="0">
                <a:solidFill>
                  <a:schemeClr val="accent1"/>
                </a:solidFill>
              </a:rPr>
              <a:t>CONTENTS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57" name="Google Shape;257;p32"/>
          <p:cNvCxnSpPr>
            <a:cxnSpLocks/>
          </p:cNvCxnSpPr>
          <p:nvPr/>
        </p:nvCxnSpPr>
        <p:spPr>
          <a:xfrm flipH="1">
            <a:off x="1828355" y="2570309"/>
            <a:ext cx="1" cy="51203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  <p:grpSp>
        <p:nvGrpSpPr>
          <p:cNvPr id="260" name="Google Shape;260;p32"/>
          <p:cNvGrpSpPr/>
          <p:nvPr/>
        </p:nvGrpSpPr>
        <p:grpSpPr>
          <a:xfrm rot="-5400000" flipH="1">
            <a:off x="681702" y="-681704"/>
            <a:ext cx="1182802" cy="2546215"/>
            <a:chOff x="7350442" y="2608992"/>
            <a:chExt cx="777239" cy="1673160"/>
          </a:xfrm>
        </p:grpSpPr>
        <p:sp>
          <p:nvSpPr>
            <p:cNvPr id="261" name="Google Shape;261;p3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p32"/>
          <p:cNvGrpSpPr/>
          <p:nvPr/>
        </p:nvGrpSpPr>
        <p:grpSpPr>
          <a:xfrm rot="5400000">
            <a:off x="7363145" y="-686153"/>
            <a:ext cx="1182802" cy="2555083"/>
            <a:chOff x="7350442" y="2608992"/>
            <a:chExt cx="777239" cy="1673160"/>
          </a:xfrm>
        </p:grpSpPr>
        <p:sp>
          <p:nvSpPr>
            <p:cNvPr id="270" name="Google Shape;270;p3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" name="Google Shape;243;p32">
            <a:extLst>
              <a:ext uri="{FF2B5EF4-FFF2-40B4-BE49-F238E27FC236}">
                <a16:creationId xmlns:a16="http://schemas.microsoft.com/office/drawing/2014/main" id="{0125EDEE-58ED-458C-83B1-966D6F6BB608}"/>
              </a:ext>
            </a:extLst>
          </p:cNvPr>
          <p:cNvSpPr txBox="1">
            <a:spLocks/>
          </p:cNvSpPr>
          <p:nvPr/>
        </p:nvSpPr>
        <p:spPr>
          <a:xfrm>
            <a:off x="801559" y="2494774"/>
            <a:ext cx="851577" cy="6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5200" b="0" i="0" u="none" strike="noStrike" cap="none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None/>
              <a:tabLst/>
              <a:defRPr/>
            </a:pPr>
            <a:r>
              <a:rPr kumimoji="0" lang="en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ExtraLight"/>
                <a:sym typeface="Oswald ExtraLight"/>
              </a:rPr>
              <a:t>03</a:t>
            </a:r>
          </a:p>
        </p:txBody>
      </p:sp>
      <p:sp>
        <p:nvSpPr>
          <p:cNvPr id="55" name="Google Shape;243;p32">
            <a:extLst>
              <a:ext uri="{FF2B5EF4-FFF2-40B4-BE49-F238E27FC236}">
                <a16:creationId xmlns:a16="http://schemas.microsoft.com/office/drawing/2014/main" id="{2740F2FD-5847-4152-9BC4-FDBFEC4AD11F}"/>
              </a:ext>
            </a:extLst>
          </p:cNvPr>
          <p:cNvSpPr txBox="1">
            <a:spLocks/>
          </p:cNvSpPr>
          <p:nvPr/>
        </p:nvSpPr>
        <p:spPr>
          <a:xfrm>
            <a:off x="801559" y="3422345"/>
            <a:ext cx="851577" cy="6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5200" b="0" i="0" u="none" strike="noStrike" cap="none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None/>
              <a:tabLst/>
              <a:defRPr/>
            </a:pPr>
            <a:r>
              <a:rPr kumimoji="0" lang="en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ExtraLight"/>
                <a:sym typeface="Oswald ExtraLight"/>
              </a:rPr>
              <a:t>05</a:t>
            </a:r>
          </a:p>
        </p:txBody>
      </p:sp>
      <p:sp>
        <p:nvSpPr>
          <p:cNvPr id="57" name="Google Shape;243;p32">
            <a:extLst>
              <a:ext uri="{FF2B5EF4-FFF2-40B4-BE49-F238E27FC236}">
                <a16:creationId xmlns:a16="http://schemas.microsoft.com/office/drawing/2014/main" id="{3788FA3B-DF0C-4712-9B4C-688C482A33C1}"/>
              </a:ext>
            </a:extLst>
          </p:cNvPr>
          <p:cNvSpPr txBox="1">
            <a:spLocks/>
          </p:cNvSpPr>
          <p:nvPr/>
        </p:nvSpPr>
        <p:spPr>
          <a:xfrm>
            <a:off x="5372420" y="1596583"/>
            <a:ext cx="781631" cy="6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5200" b="0" i="0" u="none" strike="noStrike" cap="none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None/>
              <a:tabLst/>
              <a:defRPr/>
            </a:pPr>
            <a:r>
              <a:rPr kumimoji="0" lang="en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ExtraLight"/>
                <a:sym typeface="Oswald ExtraLight"/>
              </a:rPr>
              <a:t>02</a:t>
            </a:r>
          </a:p>
        </p:txBody>
      </p:sp>
      <p:sp>
        <p:nvSpPr>
          <p:cNvPr id="58" name="Google Shape;243;p32">
            <a:extLst>
              <a:ext uri="{FF2B5EF4-FFF2-40B4-BE49-F238E27FC236}">
                <a16:creationId xmlns:a16="http://schemas.microsoft.com/office/drawing/2014/main" id="{9C4F5D19-0E9D-4690-951D-607F38647B49}"/>
              </a:ext>
            </a:extLst>
          </p:cNvPr>
          <p:cNvSpPr txBox="1">
            <a:spLocks/>
          </p:cNvSpPr>
          <p:nvPr/>
        </p:nvSpPr>
        <p:spPr>
          <a:xfrm>
            <a:off x="5373536" y="2494774"/>
            <a:ext cx="851577" cy="6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5200" b="0" i="0" u="none" strike="noStrike" cap="none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None/>
              <a:tabLst/>
              <a:defRPr/>
            </a:pPr>
            <a:r>
              <a:rPr kumimoji="0" lang="en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ExtraLight"/>
                <a:sym typeface="Oswald ExtraLight"/>
              </a:rPr>
              <a:t>04</a:t>
            </a:r>
          </a:p>
        </p:txBody>
      </p:sp>
      <p:cxnSp>
        <p:nvCxnSpPr>
          <p:cNvPr id="59" name="Google Shape;257;p32">
            <a:extLst>
              <a:ext uri="{FF2B5EF4-FFF2-40B4-BE49-F238E27FC236}">
                <a16:creationId xmlns:a16="http://schemas.microsoft.com/office/drawing/2014/main" id="{F2131F9B-E9EC-45C4-BC57-97C5398C4AE4}"/>
              </a:ext>
            </a:extLst>
          </p:cNvPr>
          <p:cNvCxnSpPr>
            <a:cxnSpLocks/>
          </p:cNvCxnSpPr>
          <p:nvPr/>
        </p:nvCxnSpPr>
        <p:spPr>
          <a:xfrm>
            <a:off x="6400333" y="2591829"/>
            <a:ext cx="1" cy="52942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  <p:cxnSp>
        <p:nvCxnSpPr>
          <p:cNvPr id="60" name="Google Shape;257;p32">
            <a:extLst>
              <a:ext uri="{FF2B5EF4-FFF2-40B4-BE49-F238E27FC236}">
                <a16:creationId xmlns:a16="http://schemas.microsoft.com/office/drawing/2014/main" id="{5B79CD2A-95BE-4131-A933-B72A683D5462}"/>
              </a:ext>
            </a:extLst>
          </p:cNvPr>
          <p:cNvCxnSpPr>
            <a:cxnSpLocks/>
          </p:cNvCxnSpPr>
          <p:nvPr/>
        </p:nvCxnSpPr>
        <p:spPr>
          <a:xfrm flipH="1">
            <a:off x="6400333" y="1665137"/>
            <a:ext cx="1" cy="52142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  <p:cxnSp>
        <p:nvCxnSpPr>
          <p:cNvPr id="61" name="Google Shape;257;p32">
            <a:extLst>
              <a:ext uri="{FF2B5EF4-FFF2-40B4-BE49-F238E27FC236}">
                <a16:creationId xmlns:a16="http://schemas.microsoft.com/office/drawing/2014/main" id="{49C779AB-81FB-436D-9784-1AEE7ECE2A1E}"/>
              </a:ext>
            </a:extLst>
          </p:cNvPr>
          <p:cNvCxnSpPr>
            <a:cxnSpLocks/>
          </p:cNvCxnSpPr>
          <p:nvPr/>
        </p:nvCxnSpPr>
        <p:spPr>
          <a:xfrm>
            <a:off x="1828354" y="3479575"/>
            <a:ext cx="0" cy="48648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  <p:sp>
        <p:nvSpPr>
          <p:cNvPr id="63" name="Google Shape;251;p32">
            <a:extLst>
              <a:ext uri="{FF2B5EF4-FFF2-40B4-BE49-F238E27FC236}">
                <a16:creationId xmlns:a16="http://schemas.microsoft.com/office/drawing/2014/main" id="{665633B9-64D7-4FA5-A6BB-9337EAC061A9}"/>
              </a:ext>
            </a:extLst>
          </p:cNvPr>
          <p:cNvSpPr txBox="1">
            <a:spLocks/>
          </p:cNvSpPr>
          <p:nvPr/>
        </p:nvSpPr>
        <p:spPr>
          <a:xfrm>
            <a:off x="1869724" y="2570309"/>
            <a:ext cx="2336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swald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t>CIRCUIT DIAGRAM</a:t>
            </a:r>
          </a:p>
        </p:txBody>
      </p:sp>
      <p:cxnSp>
        <p:nvCxnSpPr>
          <p:cNvPr id="44" name="Google Shape;257;p32">
            <a:extLst>
              <a:ext uri="{FF2B5EF4-FFF2-40B4-BE49-F238E27FC236}">
                <a16:creationId xmlns:a16="http://schemas.microsoft.com/office/drawing/2014/main" id="{F8CFF7CD-D508-46C1-BD93-ACEDC3514876}"/>
              </a:ext>
            </a:extLst>
          </p:cNvPr>
          <p:cNvCxnSpPr>
            <a:cxnSpLocks/>
          </p:cNvCxnSpPr>
          <p:nvPr/>
        </p:nvCxnSpPr>
        <p:spPr>
          <a:xfrm flipH="1">
            <a:off x="1828354" y="1674535"/>
            <a:ext cx="1" cy="51203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138957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34"/>
          <p:cNvGrpSpPr/>
          <p:nvPr/>
        </p:nvGrpSpPr>
        <p:grpSpPr>
          <a:xfrm rot="5400000" flipH="1">
            <a:off x="642710" y="2353952"/>
            <a:ext cx="1923589" cy="4155628"/>
            <a:chOff x="7350442" y="2608992"/>
            <a:chExt cx="777239" cy="1673160"/>
          </a:xfrm>
        </p:grpSpPr>
        <p:sp>
          <p:nvSpPr>
            <p:cNvPr id="327" name="Google Shape;327;p34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5" name="Google Shape;335;p34"/>
          <p:cNvGrpSpPr/>
          <p:nvPr/>
        </p:nvGrpSpPr>
        <p:grpSpPr>
          <a:xfrm rot="-5400000">
            <a:off x="6219010" y="-1200773"/>
            <a:ext cx="1923589" cy="4155628"/>
            <a:chOff x="7350442" y="2608992"/>
            <a:chExt cx="777239" cy="1673160"/>
          </a:xfrm>
        </p:grpSpPr>
        <p:sp>
          <p:nvSpPr>
            <p:cNvPr id="336" name="Google Shape;336;p34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34"/>
          <p:cNvSpPr/>
          <p:nvPr/>
        </p:nvSpPr>
        <p:spPr>
          <a:xfrm>
            <a:off x="825389" y="1210839"/>
            <a:ext cx="7609250" cy="3366286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4"/>
          <p:cNvSpPr txBox="1">
            <a:spLocks noGrp="1"/>
          </p:cNvSpPr>
          <p:nvPr>
            <p:ph type="subTitle" idx="1"/>
          </p:nvPr>
        </p:nvSpPr>
        <p:spPr>
          <a:xfrm>
            <a:off x="1019698" y="1370238"/>
            <a:ext cx="7209902" cy="297006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goal of this project is to develop a system that can accurately detect sleepy driving and make alarms accordingly, which aims to prevent the drivers from drowsy driving and create a safer driving environment.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</a:p>
          <a:p>
            <a:pPr algn="l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project was accomplished by a Webcam that constantly takes image of driver, a beagle board that implement image processing algorithm of sleepy detection, and a feedback circuit that could generate alarm and a power supply system.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Google Shape;303;p33">
            <a:extLst>
              <a:ext uri="{FF2B5EF4-FFF2-40B4-BE49-F238E27FC236}">
                <a16:creationId xmlns:a16="http://schemas.microsoft.com/office/drawing/2014/main" id="{13353200-A454-4B32-B31D-544A13DD3EB8}"/>
              </a:ext>
            </a:extLst>
          </p:cNvPr>
          <p:cNvSpPr txBox="1">
            <a:spLocks/>
          </p:cNvSpPr>
          <p:nvPr/>
        </p:nvSpPr>
        <p:spPr>
          <a:xfrm>
            <a:off x="-1397495" y="301579"/>
            <a:ext cx="7708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PROJECT </a:t>
            </a:r>
            <a:r>
              <a:rPr lang="en-US" dirty="0">
                <a:solidFill>
                  <a:schemeClr val="accent1"/>
                </a:solidFill>
              </a:rPr>
              <a:t>OVERVIEW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Google Shape;2754;p52"/>
          <p:cNvSpPr txBox="1">
            <a:spLocks noGrp="1"/>
          </p:cNvSpPr>
          <p:nvPr>
            <p:ph type="title"/>
          </p:nvPr>
        </p:nvSpPr>
        <p:spPr>
          <a:xfrm>
            <a:off x="560380" y="165267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BLOCK DIAGRAM</a:t>
            </a:r>
            <a:endParaRPr dirty="0"/>
          </a:p>
        </p:txBody>
      </p:sp>
      <p:pic>
        <p:nvPicPr>
          <p:cNvPr id="2758" name="Picture 2757">
            <a:extLst>
              <a:ext uri="{FF2B5EF4-FFF2-40B4-BE49-F238E27FC236}">
                <a16:creationId xmlns:a16="http://schemas.microsoft.com/office/drawing/2014/main" id="{8D7B2878-45B0-4604-9D9A-E0CA90C93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183" y="924025"/>
            <a:ext cx="6662286" cy="3993289"/>
          </a:xfrm>
          <a:prstGeom prst="rect">
            <a:avLst/>
          </a:prstGeom>
        </p:spPr>
      </p:pic>
      <p:sp>
        <p:nvSpPr>
          <p:cNvPr id="87" name="矩形 6">
            <a:extLst>
              <a:ext uri="{FF2B5EF4-FFF2-40B4-BE49-F238E27FC236}">
                <a16:creationId xmlns:a16="http://schemas.microsoft.com/office/drawing/2014/main" id="{4E3F07AB-51EA-40C7-93C6-9AB4241332D7}"/>
              </a:ext>
            </a:extLst>
          </p:cNvPr>
          <p:cNvSpPr/>
          <p:nvPr/>
        </p:nvSpPr>
        <p:spPr>
          <a:xfrm>
            <a:off x="1251284" y="802186"/>
            <a:ext cx="1915427" cy="3490681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8" name="矩形 6">
            <a:extLst>
              <a:ext uri="{FF2B5EF4-FFF2-40B4-BE49-F238E27FC236}">
                <a16:creationId xmlns:a16="http://schemas.microsoft.com/office/drawing/2014/main" id="{540048D0-06C4-4AED-9EC7-8BADCA5AD095}"/>
              </a:ext>
            </a:extLst>
          </p:cNvPr>
          <p:cNvSpPr/>
          <p:nvPr/>
        </p:nvSpPr>
        <p:spPr>
          <a:xfrm>
            <a:off x="6225941" y="802186"/>
            <a:ext cx="1915427" cy="3490681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矩形 6">
            <a:extLst>
              <a:ext uri="{FF2B5EF4-FFF2-40B4-BE49-F238E27FC236}">
                <a16:creationId xmlns:a16="http://schemas.microsoft.com/office/drawing/2014/main" id="{EEF0E1C2-4012-41E7-8510-6F6F6DD6C5F9}"/>
              </a:ext>
            </a:extLst>
          </p:cNvPr>
          <p:cNvSpPr/>
          <p:nvPr/>
        </p:nvSpPr>
        <p:spPr>
          <a:xfrm>
            <a:off x="3454667" y="802186"/>
            <a:ext cx="1915427" cy="3490681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085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8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Google Shape;2754;p52"/>
          <p:cNvSpPr txBox="1">
            <a:spLocks noGrp="1"/>
          </p:cNvSpPr>
          <p:nvPr>
            <p:ph type="title"/>
          </p:nvPr>
        </p:nvSpPr>
        <p:spPr>
          <a:xfrm>
            <a:off x="257987" y="231492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/>
              <a:t>CIRCUIT DIAGRAM</a:t>
            </a:r>
            <a:endParaRPr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AF64AE-09DB-F5EE-AB6E-9D78BB5CB0E8}"/>
              </a:ext>
            </a:extLst>
          </p:cNvPr>
          <p:cNvGrpSpPr/>
          <p:nvPr/>
        </p:nvGrpSpPr>
        <p:grpSpPr>
          <a:xfrm>
            <a:off x="2043953" y="807492"/>
            <a:ext cx="5056094" cy="4104516"/>
            <a:chOff x="2043953" y="807492"/>
            <a:chExt cx="5056094" cy="41045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703FE0-83D9-3A7D-7A5F-CEE4921CF578}"/>
                </a:ext>
              </a:extLst>
            </p:cNvPr>
            <p:cNvSpPr/>
            <p:nvPr/>
          </p:nvSpPr>
          <p:spPr>
            <a:xfrm>
              <a:off x="2043953" y="807492"/>
              <a:ext cx="5056094" cy="41045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pic>
          <p:nvPicPr>
            <p:cNvPr id="5" name="Picture 4" descr="A picture containing electronics, display, screenshot, rectangle&#10;&#10;Description automatically generated">
              <a:extLst>
                <a:ext uri="{FF2B5EF4-FFF2-40B4-BE49-F238E27FC236}">
                  <a16:creationId xmlns:a16="http://schemas.microsoft.com/office/drawing/2014/main" id="{7AFEE9A6-0E4B-147F-94EB-6F4337338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0771" y="893553"/>
              <a:ext cx="4862457" cy="3915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514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6"/>
          <p:cNvSpPr/>
          <p:nvPr/>
        </p:nvSpPr>
        <p:spPr>
          <a:xfrm>
            <a:off x="4835875" y="1388200"/>
            <a:ext cx="3594900" cy="147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rgbClr val="98FAFC">
                <a:alpha val="6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6"/>
          <p:cNvSpPr/>
          <p:nvPr/>
        </p:nvSpPr>
        <p:spPr>
          <a:xfrm>
            <a:off x="2774550" y="3132975"/>
            <a:ext cx="3594900" cy="147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rgbClr val="98FAFC">
                <a:alpha val="6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6"/>
          <p:cNvSpPr/>
          <p:nvPr/>
        </p:nvSpPr>
        <p:spPr>
          <a:xfrm>
            <a:off x="713225" y="1388200"/>
            <a:ext cx="3594900" cy="147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rgbClr val="98FAFC">
                <a:alpha val="6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36"/>
          <p:cNvGrpSpPr/>
          <p:nvPr/>
        </p:nvGrpSpPr>
        <p:grpSpPr>
          <a:xfrm rot="5400000">
            <a:off x="6793563" y="-1154209"/>
            <a:ext cx="959680" cy="3741186"/>
            <a:chOff x="7557897" y="2608992"/>
            <a:chExt cx="429195" cy="1673160"/>
          </a:xfrm>
        </p:grpSpPr>
        <p:sp>
          <p:nvSpPr>
            <p:cNvPr id="371" name="Google Shape;371;p36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36"/>
          <p:cNvSpPr txBox="1">
            <a:spLocks noGrp="1"/>
          </p:cNvSpPr>
          <p:nvPr>
            <p:ph type="title"/>
          </p:nvPr>
        </p:nvSpPr>
        <p:spPr>
          <a:xfrm>
            <a:off x="674647" y="1832584"/>
            <a:ext cx="1088754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C</a:t>
            </a:r>
            <a:r>
              <a:rPr lang="en-US" dirty="0"/>
              <a:t>AMERA</a:t>
            </a:r>
            <a:endParaRPr dirty="0"/>
          </a:p>
        </p:txBody>
      </p:sp>
      <p:sp>
        <p:nvSpPr>
          <p:cNvPr id="376" name="Google Shape;376;p36"/>
          <p:cNvSpPr txBox="1">
            <a:spLocks noGrp="1"/>
          </p:cNvSpPr>
          <p:nvPr>
            <p:ph type="title" idx="2"/>
          </p:nvPr>
        </p:nvSpPr>
        <p:spPr>
          <a:xfrm>
            <a:off x="4791534" y="1827657"/>
            <a:ext cx="1108262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AEDUINO UNO</a:t>
            </a:r>
            <a:endParaRPr dirty="0"/>
          </a:p>
        </p:txBody>
      </p:sp>
      <p:sp>
        <p:nvSpPr>
          <p:cNvPr id="386" name="Google Shape;386;p36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 </a:t>
            </a:r>
            <a:r>
              <a:rPr lang="en-US" dirty="0">
                <a:solidFill>
                  <a:schemeClr val="accent1"/>
                </a:solidFill>
              </a:rPr>
              <a:t>COMPONENTS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404" name="Google Shape;404;p36"/>
          <p:cNvGrpSpPr/>
          <p:nvPr/>
        </p:nvGrpSpPr>
        <p:grpSpPr>
          <a:xfrm>
            <a:off x="720000" y="3089050"/>
            <a:ext cx="1600800" cy="1600800"/>
            <a:chOff x="720000" y="3089050"/>
            <a:chExt cx="1600800" cy="1600800"/>
          </a:xfrm>
        </p:grpSpPr>
        <p:sp>
          <p:nvSpPr>
            <p:cNvPr id="405" name="Google Shape;405;p36"/>
            <p:cNvSpPr/>
            <p:nvPr/>
          </p:nvSpPr>
          <p:spPr>
            <a:xfrm>
              <a:off x="720000" y="3089050"/>
              <a:ext cx="1600800" cy="1600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406" name="Google Shape;406;p36"/>
            <p:cNvSpPr/>
            <p:nvPr/>
          </p:nvSpPr>
          <p:spPr>
            <a:xfrm rot="5400000">
              <a:off x="823981" y="3192879"/>
              <a:ext cx="1392900" cy="1392900"/>
            </a:xfrm>
            <a:prstGeom prst="blockArc">
              <a:avLst>
                <a:gd name="adj1" fmla="val 7558344"/>
                <a:gd name="adj2" fmla="val 1850511"/>
                <a:gd name="adj3" fmla="val 9051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6"/>
            <p:cNvSpPr/>
            <p:nvPr/>
          </p:nvSpPr>
          <p:spPr>
            <a:xfrm>
              <a:off x="1386833" y="3751320"/>
              <a:ext cx="267300" cy="267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408" name="Google Shape;408;p36"/>
            <p:cNvSpPr/>
            <p:nvPr/>
          </p:nvSpPr>
          <p:spPr>
            <a:xfrm rot="-3600057">
              <a:off x="1109401" y="3473975"/>
              <a:ext cx="822023" cy="822023"/>
            </a:xfrm>
            <a:prstGeom prst="blockArc">
              <a:avLst>
                <a:gd name="adj1" fmla="val 7558344"/>
                <a:gd name="adj2" fmla="val 1861461"/>
                <a:gd name="adj3" fmla="val 12146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36"/>
          <p:cNvGrpSpPr/>
          <p:nvPr/>
        </p:nvGrpSpPr>
        <p:grpSpPr>
          <a:xfrm>
            <a:off x="6672250" y="2933623"/>
            <a:ext cx="1902600" cy="1902600"/>
            <a:chOff x="6672250" y="2933623"/>
            <a:chExt cx="1902600" cy="1902600"/>
          </a:xfrm>
        </p:grpSpPr>
        <p:sp>
          <p:nvSpPr>
            <p:cNvPr id="410" name="Google Shape;410;p36"/>
            <p:cNvSpPr/>
            <p:nvPr/>
          </p:nvSpPr>
          <p:spPr>
            <a:xfrm>
              <a:off x="6823200" y="3084575"/>
              <a:ext cx="1600800" cy="1600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411" name="Google Shape;411;p36"/>
            <p:cNvSpPr/>
            <p:nvPr/>
          </p:nvSpPr>
          <p:spPr>
            <a:xfrm rot="-9000337">
              <a:off x="6927131" y="3188504"/>
              <a:ext cx="1392836" cy="1392836"/>
            </a:xfrm>
            <a:prstGeom prst="blockArc">
              <a:avLst>
                <a:gd name="adj1" fmla="val 7558344"/>
                <a:gd name="adj2" fmla="val 1850511"/>
                <a:gd name="adj3" fmla="val 9051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6"/>
            <p:cNvSpPr/>
            <p:nvPr/>
          </p:nvSpPr>
          <p:spPr>
            <a:xfrm>
              <a:off x="7490033" y="3746845"/>
              <a:ext cx="267300" cy="267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413" name="Google Shape;413;p36"/>
            <p:cNvSpPr/>
            <p:nvPr/>
          </p:nvSpPr>
          <p:spPr>
            <a:xfrm rot="1799943">
              <a:off x="7212526" y="3469434"/>
              <a:ext cx="822023" cy="822023"/>
            </a:xfrm>
            <a:prstGeom prst="blockArc">
              <a:avLst>
                <a:gd name="adj1" fmla="val 7558344"/>
                <a:gd name="adj2" fmla="val 1861461"/>
                <a:gd name="adj3" fmla="val 12146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70734EE2-5A02-448A-B516-AFEFE25A2516}"/>
              </a:ext>
            </a:extLst>
          </p:cNvPr>
          <p:cNvSpPr/>
          <p:nvPr/>
        </p:nvSpPr>
        <p:spPr>
          <a:xfrm>
            <a:off x="2895605" y="2922886"/>
            <a:ext cx="2354127" cy="393300"/>
          </a:xfrm>
          <a:prstGeom prst="rect">
            <a:avLst/>
          </a:prstGeom>
          <a:solidFill>
            <a:schemeClr val="accent5">
              <a:lumMod val="75000"/>
              <a:lumOff val="25000"/>
            </a:schemeClr>
          </a:solidFill>
          <a:ln>
            <a:solidFill>
              <a:schemeClr val="accent5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Google Shape;384;p36"/>
          <p:cNvSpPr txBox="1">
            <a:spLocks noGrp="1"/>
          </p:cNvSpPr>
          <p:nvPr>
            <p:ph type="title" idx="4"/>
          </p:nvPr>
        </p:nvSpPr>
        <p:spPr>
          <a:xfrm>
            <a:off x="2895604" y="2948923"/>
            <a:ext cx="2507205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( 16 x 2 ) </a:t>
            </a:r>
            <a:r>
              <a:rPr lang="en-US" dirty="0"/>
              <a:t>LCD Display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F3FFEB-CD8B-4E0D-8B8F-6F5BBFA56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206" y="1457776"/>
            <a:ext cx="1840740" cy="13857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D9AF8A-FF66-4498-9614-98D76591E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351" y="1416496"/>
            <a:ext cx="1879472" cy="1473000"/>
          </a:xfrm>
          <a:prstGeom prst="rect">
            <a:avLst/>
          </a:prstGeom>
        </p:spPr>
      </p:pic>
      <p:pic>
        <p:nvPicPr>
          <p:cNvPr id="3" name="Picture 2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DEE1A363-9D03-075C-8E03-16484EA4D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3823" y="2744527"/>
            <a:ext cx="2796357" cy="22896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8F48D70-5703-42E9-8963-4671A246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212" y="936920"/>
            <a:ext cx="2194138" cy="1850666"/>
          </a:xfrm>
          <a:prstGeom prst="rect">
            <a:avLst/>
          </a:prstGeom>
        </p:spPr>
      </p:pic>
      <p:sp>
        <p:nvSpPr>
          <p:cNvPr id="418" name="Google Shape;418;p37"/>
          <p:cNvSpPr/>
          <p:nvPr/>
        </p:nvSpPr>
        <p:spPr>
          <a:xfrm>
            <a:off x="4658508" y="3233674"/>
            <a:ext cx="2580400" cy="168466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7"/>
          <p:cNvSpPr/>
          <p:nvPr/>
        </p:nvSpPr>
        <p:spPr>
          <a:xfrm>
            <a:off x="6130063" y="1371825"/>
            <a:ext cx="2316000" cy="151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7"/>
          <p:cNvSpPr/>
          <p:nvPr/>
        </p:nvSpPr>
        <p:spPr>
          <a:xfrm>
            <a:off x="509316" y="1371825"/>
            <a:ext cx="2504622" cy="151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4" name="Google Shape;424;p37"/>
          <p:cNvGrpSpPr/>
          <p:nvPr/>
        </p:nvGrpSpPr>
        <p:grpSpPr>
          <a:xfrm rot="-5400000">
            <a:off x="681702" y="-823119"/>
            <a:ext cx="1182802" cy="2546215"/>
            <a:chOff x="7350442" y="2608992"/>
            <a:chExt cx="777239" cy="1673160"/>
          </a:xfrm>
        </p:grpSpPr>
        <p:sp>
          <p:nvSpPr>
            <p:cNvPr id="425" name="Google Shape;425;p37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" name="Google Shape;433;p37"/>
          <p:cNvGrpSpPr/>
          <p:nvPr/>
        </p:nvGrpSpPr>
        <p:grpSpPr>
          <a:xfrm rot="5400000" flipH="1">
            <a:off x="7363147" y="-827540"/>
            <a:ext cx="1182802" cy="2555083"/>
            <a:chOff x="7350442" y="2608992"/>
            <a:chExt cx="777239" cy="1673160"/>
          </a:xfrm>
        </p:grpSpPr>
        <p:sp>
          <p:nvSpPr>
            <p:cNvPr id="434" name="Google Shape;434;p37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3" name="Google Shape;443;p37"/>
          <p:cNvSpPr txBox="1">
            <a:spLocks noGrp="1"/>
          </p:cNvSpPr>
          <p:nvPr>
            <p:ph type="title" idx="4"/>
          </p:nvPr>
        </p:nvSpPr>
        <p:spPr>
          <a:xfrm>
            <a:off x="1736624" y="3216360"/>
            <a:ext cx="2235115" cy="2153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Push Button Switch</a:t>
            </a:r>
            <a:endParaRPr dirty="0"/>
          </a:p>
        </p:txBody>
      </p:sp>
      <p:sp>
        <p:nvSpPr>
          <p:cNvPr id="448" name="Google Shape;448;p37"/>
          <p:cNvSpPr txBox="1">
            <a:spLocks noGrp="1"/>
          </p:cNvSpPr>
          <p:nvPr>
            <p:ph type="title" idx="15"/>
          </p:nvPr>
        </p:nvSpPr>
        <p:spPr>
          <a:xfrm>
            <a:off x="741360" y="452834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Hardware</a:t>
            </a:r>
            <a:r>
              <a:rPr lang="en" dirty="0"/>
              <a:t> </a:t>
            </a:r>
            <a:r>
              <a:rPr lang="en-US" dirty="0">
                <a:solidFill>
                  <a:schemeClr val="accent1"/>
                </a:solidFill>
              </a:rPr>
              <a:t>COMPONENTS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49" name="Google Shape;449;p37"/>
          <p:cNvSpPr txBox="1">
            <a:spLocks noGrp="1"/>
          </p:cNvSpPr>
          <p:nvPr>
            <p:ph type="title" idx="2"/>
          </p:nvPr>
        </p:nvSpPr>
        <p:spPr>
          <a:xfrm>
            <a:off x="3430157" y="1300505"/>
            <a:ext cx="1322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Buzzer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2E8416-BA6E-4A20-9039-DC0BA5281175}"/>
              </a:ext>
            </a:extLst>
          </p:cNvPr>
          <p:cNvSpPr/>
          <p:nvPr/>
        </p:nvSpPr>
        <p:spPr>
          <a:xfrm>
            <a:off x="501922" y="1307209"/>
            <a:ext cx="1980731" cy="311011"/>
          </a:xfrm>
          <a:prstGeom prst="rect">
            <a:avLst/>
          </a:prstGeom>
          <a:solidFill>
            <a:schemeClr val="accent5">
              <a:lumMod val="75000"/>
              <a:lumOff val="25000"/>
            </a:schemeClr>
          </a:solidFill>
          <a:ln>
            <a:solidFill>
              <a:schemeClr val="accent5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E8465B0-E3A7-4E38-A7C9-E86D0B2ACBA6}"/>
              </a:ext>
            </a:extLst>
          </p:cNvPr>
          <p:cNvSpPr/>
          <p:nvPr/>
        </p:nvSpPr>
        <p:spPr>
          <a:xfrm>
            <a:off x="4806421" y="3017025"/>
            <a:ext cx="1505479" cy="365700"/>
          </a:xfrm>
          <a:prstGeom prst="rect">
            <a:avLst/>
          </a:prstGeom>
          <a:solidFill>
            <a:schemeClr val="accent5">
              <a:lumMod val="75000"/>
              <a:lumOff val="25000"/>
            </a:schemeClr>
          </a:solidFill>
          <a:ln>
            <a:solidFill>
              <a:schemeClr val="accent5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Google Shape;442;p37"/>
          <p:cNvSpPr txBox="1">
            <a:spLocks noGrp="1"/>
          </p:cNvSpPr>
          <p:nvPr>
            <p:ph type="title" idx="8"/>
          </p:nvPr>
        </p:nvSpPr>
        <p:spPr>
          <a:xfrm>
            <a:off x="7345713" y="2420664"/>
            <a:ext cx="1322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Wires</a:t>
            </a:r>
            <a:endParaRPr dirty="0"/>
          </a:p>
        </p:txBody>
      </p:sp>
      <p:sp>
        <p:nvSpPr>
          <p:cNvPr id="445" name="Google Shape;445;p37"/>
          <p:cNvSpPr txBox="1">
            <a:spLocks noGrp="1"/>
          </p:cNvSpPr>
          <p:nvPr>
            <p:ph type="title" idx="6"/>
          </p:nvPr>
        </p:nvSpPr>
        <p:spPr>
          <a:xfrm>
            <a:off x="4782564" y="3017025"/>
            <a:ext cx="1894443" cy="5179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Battery  &amp; Power Supply</a:t>
            </a:r>
          </a:p>
        </p:txBody>
      </p:sp>
      <p:sp>
        <p:nvSpPr>
          <p:cNvPr id="421" name="Google Shape;421;p37"/>
          <p:cNvSpPr txBox="1">
            <a:spLocks noGrp="1"/>
          </p:cNvSpPr>
          <p:nvPr>
            <p:ph type="title"/>
          </p:nvPr>
        </p:nvSpPr>
        <p:spPr>
          <a:xfrm>
            <a:off x="501922" y="1373390"/>
            <a:ext cx="2504622" cy="2032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HC-03 Bluetooth Model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1DBBA1-9819-4BE5-B4DF-B2B437014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091" y="3434046"/>
            <a:ext cx="1700700" cy="14936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A02467-DC81-4401-87C7-BF0C2BE55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03252" y="1362606"/>
            <a:ext cx="1495756" cy="19165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894B00-33D7-45CC-8EC5-04C8FB2292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153" y="1573017"/>
            <a:ext cx="1661608" cy="125561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9AEE59F-A24A-AF62-D623-BE6357564CF7}"/>
              </a:ext>
            </a:extLst>
          </p:cNvPr>
          <p:cNvGrpSpPr/>
          <p:nvPr/>
        </p:nvGrpSpPr>
        <p:grpSpPr>
          <a:xfrm>
            <a:off x="4833944" y="3406793"/>
            <a:ext cx="2421946" cy="1535864"/>
            <a:chOff x="6475475" y="3360485"/>
            <a:chExt cx="2421946" cy="1535864"/>
          </a:xfrm>
        </p:grpSpPr>
        <p:pic>
          <p:nvPicPr>
            <p:cNvPr id="7" name="Picture 6" descr="A picture containing electronics, gadget, electronic device, portable communications device&#10;&#10;Description automatically generated">
              <a:extLst>
                <a:ext uri="{FF2B5EF4-FFF2-40B4-BE49-F238E27FC236}">
                  <a16:creationId xmlns:a16="http://schemas.microsoft.com/office/drawing/2014/main" id="{D37CB3B9-150A-347F-3857-208BEFA8A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32443" y="3360485"/>
              <a:ext cx="1864978" cy="153586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14FED-6C28-446D-91CE-BBDA5263E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75475" y="3790807"/>
              <a:ext cx="999897" cy="9998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44"/>
          <p:cNvSpPr txBox="1">
            <a:spLocks noGrp="1"/>
          </p:cNvSpPr>
          <p:nvPr>
            <p:ph type="title"/>
          </p:nvPr>
        </p:nvSpPr>
        <p:spPr>
          <a:xfrm>
            <a:off x="4720925" y="539500"/>
            <a:ext cx="31914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COMPONENTS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4" name="Google Shape;519;p38">
            <a:extLst>
              <a:ext uri="{FF2B5EF4-FFF2-40B4-BE49-F238E27FC236}">
                <a16:creationId xmlns:a16="http://schemas.microsoft.com/office/drawing/2014/main" id="{C5FED92E-E64A-4EE0-856C-B6A50D2EB725}"/>
              </a:ext>
            </a:extLst>
          </p:cNvPr>
          <p:cNvSpPr/>
          <p:nvPr/>
        </p:nvSpPr>
        <p:spPr>
          <a:xfrm rot="10800000">
            <a:off x="-1186730" y="0"/>
            <a:ext cx="4358174" cy="4821045"/>
          </a:xfrm>
          <a:custGeom>
            <a:avLst/>
            <a:gdLst/>
            <a:ahLst/>
            <a:cxnLst/>
            <a:rect l="l" t="t" r="r" b="b"/>
            <a:pathLst>
              <a:path w="127684" h="141245" extrusionOk="0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31" name="Google Shape;22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26" y="1277525"/>
            <a:ext cx="3860975" cy="3436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E1F8913-8728-4E31-A0BE-595370F12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53" y="1262805"/>
            <a:ext cx="1562205" cy="11704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CFD806-69F8-4481-8089-D58EF928DEE0}"/>
              </a:ext>
            </a:extLst>
          </p:cNvPr>
          <p:cNvSpPr/>
          <p:nvPr/>
        </p:nvSpPr>
        <p:spPr>
          <a:xfrm>
            <a:off x="5317957" y="1511243"/>
            <a:ext cx="36235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ClrTx/>
              <a:buFont typeface="Arial" panose="020B0604020202020204" pitchFamily="34" charset="0"/>
              <a:buChar char="•"/>
              <a:defRPr/>
            </a:pPr>
            <a:r>
              <a:rPr lang="en-LK" kern="120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Hardware manipulation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  <a:defRPr/>
            </a:pPr>
            <a:r>
              <a:rPr lang="en-GB" kern="120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B</a:t>
            </a:r>
            <a:r>
              <a:rPr lang="en-LK" kern="120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uild front-end interface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2F6A77DF-8957-4ED2-871B-5B98902D4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495" y="2571750"/>
            <a:ext cx="686559" cy="6865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A1F551-CA53-4831-A595-F4C67F223B85}"/>
              </a:ext>
            </a:extLst>
          </p:cNvPr>
          <p:cNvSpPr/>
          <p:nvPr/>
        </p:nvSpPr>
        <p:spPr>
          <a:xfrm>
            <a:off x="7498080" y="2657840"/>
            <a:ext cx="1399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Tx/>
              <a:defRPr/>
            </a:pPr>
            <a:r>
              <a:rPr lang="en-US" altLang="zh-CN" sz="2800" kern="1200" dirty="0">
                <a:solidFill>
                  <a:prstClr val="white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Python</a:t>
            </a:r>
            <a:endParaRPr lang="zh-CN" altLang="en-US" sz="2800" kern="1200" dirty="0">
              <a:solidFill>
                <a:prstClr val="white"/>
              </a:solidFill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FD4783-04A4-4051-AAB6-FEAEFCFE1CAF}"/>
              </a:ext>
            </a:extLst>
          </p:cNvPr>
          <p:cNvSpPr/>
          <p:nvPr/>
        </p:nvSpPr>
        <p:spPr>
          <a:xfrm>
            <a:off x="3724271" y="2678780"/>
            <a:ext cx="30319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ClrTx/>
              <a:buFont typeface="Arial" panose="020B0604020202020204" pitchFamily="34" charset="0"/>
              <a:buChar char="•"/>
              <a:defRPr/>
            </a:pPr>
            <a:r>
              <a:rPr lang="en-LK" kern="120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Back-end works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  <a:defRPr/>
            </a:pPr>
            <a:r>
              <a:rPr lang="en-LK" kern="120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Image processing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8B04DE8-322F-48F7-B1B2-9506E6929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271" y="4007664"/>
            <a:ext cx="2000745" cy="7168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AF58DE-EE71-4D66-B83D-780B1BCB4640}"/>
              </a:ext>
            </a:extLst>
          </p:cNvPr>
          <p:cNvSpPr/>
          <p:nvPr/>
        </p:nvSpPr>
        <p:spPr>
          <a:xfrm>
            <a:off x="6199263" y="4132111"/>
            <a:ext cx="259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ClrTx/>
              <a:buFont typeface="Arial" panose="020B0604020202020204" pitchFamily="34" charset="0"/>
              <a:buChar char="•"/>
              <a:defRPr/>
            </a:pPr>
            <a:r>
              <a:rPr lang="en-LK" kern="1200" dirty="0">
                <a:solidFill>
                  <a:prstClr val="white"/>
                </a:solidFill>
                <a:latin typeface="微软雅黑" panose="020F0502020204030204"/>
                <a:ea typeface="微软雅黑"/>
              </a:rPr>
              <a:t>Image processing library</a:t>
            </a:r>
          </a:p>
        </p:txBody>
      </p:sp>
    </p:spTree>
    <p:extLst>
      <p:ext uri="{BB962C8B-B14F-4D97-AF65-F5344CB8AC3E}">
        <p14:creationId xmlns:p14="http://schemas.microsoft.com/office/powerpoint/2010/main" val="6910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6" name="Google Shape;2236;p45"/>
          <p:cNvGrpSpPr/>
          <p:nvPr/>
        </p:nvGrpSpPr>
        <p:grpSpPr>
          <a:xfrm rot="2700000">
            <a:off x="727020" y="-950104"/>
            <a:ext cx="1182830" cy="2546274"/>
            <a:chOff x="7350442" y="2608992"/>
            <a:chExt cx="777239" cy="1673160"/>
          </a:xfrm>
        </p:grpSpPr>
        <p:sp>
          <p:nvSpPr>
            <p:cNvPr id="2237" name="Google Shape;2237;p45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45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9" name="Google Shape;2239;p45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p45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1" name="Google Shape;2241;p45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45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45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45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1" name="Google Shape;2251;p45"/>
          <p:cNvGrpSpPr/>
          <p:nvPr/>
        </p:nvGrpSpPr>
        <p:grpSpPr>
          <a:xfrm rot="8171928">
            <a:off x="7917754" y="3285202"/>
            <a:ext cx="1182830" cy="2546274"/>
            <a:chOff x="7350442" y="2608992"/>
            <a:chExt cx="777239" cy="1673160"/>
          </a:xfrm>
        </p:grpSpPr>
        <p:sp>
          <p:nvSpPr>
            <p:cNvPr id="2252" name="Google Shape;2252;p45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45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45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45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45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45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45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45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38C4F9-3EA9-EAE0-7E4C-8E7E37C9374F}"/>
              </a:ext>
            </a:extLst>
          </p:cNvPr>
          <p:cNvSpPr txBox="1"/>
          <p:nvPr/>
        </p:nvSpPr>
        <p:spPr>
          <a:xfrm>
            <a:off x="1403264" y="818084"/>
            <a:ext cx="4740400" cy="4193456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 algn="l"/>
            <a:r>
              <a:rPr lang="en-GB" sz="650" b="0" i="0" u="none" strike="noStrike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650" b="0" i="0" u="none" strike="noStrike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cv2</a:t>
            </a:r>
            <a:endParaRPr lang="en-GB" sz="650" b="0" i="0" u="none" strike="noStrike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650" b="0" i="0" u="none" strike="noStrike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650" b="0" i="0" u="none" strike="noStrike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serial</a:t>
            </a:r>
            <a:endParaRPr lang="en-GB" sz="650" b="0" i="0" u="none" strike="noStrike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650" b="0" i="0" u="none" strike="noStrike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650" b="0" i="0" u="none" strike="noStrike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endParaRPr lang="en-GB" sz="650" b="0" i="0" u="none" strike="noStrike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en-GB" sz="650" dirty="0"/>
            </a:br>
            <a:r>
              <a:rPr lang="en-GB" sz="650" b="0" i="0" u="none" strike="noStrike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Config the </a:t>
            </a:r>
            <a:r>
              <a:rPr lang="en-GB" sz="650" b="0" i="0" u="none" strike="noStrike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arduino</a:t>
            </a:r>
            <a:endParaRPr lang="en-GB" sz="650" b="0" i="0" u="none" strike="noStrike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650" b="0" i="0" u="none" strike="noStrike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GB" sz="650" b="0" i="0" u="none" strike="noStrike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ArduinoSerial</a:t>
            </a:r>
            <a:r>
              <a:rPr lang="en-GB" sz="650" b="0" i="0" u="none" strike="noStrike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650" b="0" i="0" u="none" strike="noStrike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serial.Serial</a:t>
            </a:r>
            <a:r>
              <a:rPr lang="en-GB" sz="650" b="0" i="0" u="none" strike="noStrike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('COM8', 9600, timeout=1)</a:t>
            </a:r>
            <a:endParaRPr lang="en-GB" sz="650" b="0" i="0" u="none" strike="noStrike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65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ArduinoSerial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650" b="0" i="0" u="none" strike="noStrike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650" b="0" i="0" u="none" strike="noStrike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650" b="0" i="0" u="none" strike="noStrike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650" b="0" i="0" u="none" strike="noStrike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'COM4'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650" b="0" i="0" u="none" strike="noStrike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timeout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650" b="0" i="0" u="none" strike="noStrike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650" b="0" i="0" u="none" strike="noStrike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#Start communications with the </a:t>
            </a:r>
            <a:r>
              <a:rPr lang="en-GB" sz="650" b="0" i="0" u="none" strike="noStrike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bluetooth</a:t>
            </a:r>
            <a:r>
              <a:rPr lang="en-GB" sz="650" b="0" i="0" u="none" strike="noStrike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unit</a:t>
            </a:r>
            <a:endParaRPr lang="en-GB" sz="650" b="0" i="0" u="none" strike="noStrike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en-GB" sz="650" dirty="0"/>
            </a:br>
            <a:r>
              <a:rPr lang="en-GB" sz="65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face_cascade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650" b="0" i="0" u="none" strike="noStrike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CascadeClassifier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650" b="0" i="0" u="none" strike="noStrike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'open/</a:t>
            </a:r>
            <a:r>
              <a:rPr lang="en-GB" sz="650" b="0" i="0" u="none" strike="noStrike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cascadeFace.xml</a:t>
            </a:r>
            <a:r>
              <a:rPr lang="en-GB" sz="650" b="0" i="0" u="none" strike="noStrike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GB" sz="65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eye_cascade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650" b="0" i="0" u="none" strike="noStrike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CascadeClassifier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650" b="0" i="0" u="none" strike="noStrike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'open/</a:t>
            </a:r>
            <a:r>
              <a:rPr lang="en-GB" sz="650" b="0" i="0" u="none" strike="noStrike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eyeGlass.xml</a:t>
            </a:r>
            <a:r>
              <a:rPr lang="en-GB" sz="650" b="0" i="0" u="none" strike="noStrike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cap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650" b="0" i="0" u="none" strike="noStrike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VideoCapture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650" b="0" i="0" u="none" strike="noStrike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GB" sz="650" b="0" i="0" u="none" strike="noStrike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65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cap</a:t>
            </a:r>
            <a:r>
              <a:rPr lang="en-GB" sz="650" b="0" i="0" u="none" strike="noStrike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.isOpened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 algn="l"/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650" b="0" i="0" u="none" strike="noStrike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sz="650" b="0" i="0" u="none" strike="noStrike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650" b="0" i="0" u="none" strike="noStrike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650" b="0" i="0" u="none" strike="noStrike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650" b="0" i="0" u="none" strike="noStrike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GB" sz="650" b="0" i="0" u="none" strike="noStrike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ret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65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cap</a:t>
            </a:r>
            <a:r>
              <a:rPr lang="en-GB" sz="650" b="0" i="0" u="none" strike="noStrike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.read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algn="l"/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65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650" b="0" i="0" u="none" strike="noStrike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650" b="0" i="0" u="none" strike="noStrike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cvtColor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650" b="0" i="0" u="none" strike="noStrike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COLOR_BGR2GRAY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faces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65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face_cascade</a:t>
            </a:r>
            <a:r>
              <a:rPr lang="en-GB" sz="650" b="0" i="0" u="none" strike="noStrike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.detectMultiScale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65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scaleFactor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650" b="0" i="0" u="none" strike="noStrike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65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minNeighbors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650" b="0" i="0" u="none" strike="noStrike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65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minSize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GB" sz="650" b="0" i="0" u="none" strike="noStrike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350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650" b="0" i="0" u="none" strike="noStrike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350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pPr algn="l"/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650" b="0" i="0" u="none" strike="noStrike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650" b="0" i="0" u="none" strike="noStrike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faces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650" b="0" i="0" u="none" strike="noStrike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650" b="0" i="0" u="none" strike="noStrike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GB" sz="650" b="0" i="0" u="none" strike="noStrike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650" b="0" i="0" u="none" strike="noStrike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650" b="0" i="0" u="none" strike="noStrike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GB" sz="650" b="0" i="0" u="none" strike="noStrike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65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650" b="0" i="0" u="none" strike="noStrike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65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65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650" b="0" i="0" u="none" strike="noStrike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65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algn="l"/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eyes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65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eye_cascade</a:t>
            </a:r>
            <a:r>
              <a:rPr lang="en-GB" sz="650" b="0" i="0" u="none" strike="noStrike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.detectMultiScale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65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scaleFactor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650" b="0" i="0" u="none" strike="noStrike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65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minNeighbors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650" b="0" i="0" u="none" strike="noStrike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endParaRPr lang="en-GB" sz="650" b="0" i="0" u="none" strike="noStrike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pPr algn="l"/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650" b="0" i="0" u="none" strike="noStrike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x2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y2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w2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650" b="0" i="0" u="none" strike="noStrike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eyes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650" b="0" i="0" u="none" strike="noStrike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650" b="0" i="0" u="none" strike="noStrike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x2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y2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x2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w2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y2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GB" sz="650" b="0" i="0" u="none" strike="noStrike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650" b="0" i="0" u="none" strike="noStrike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650" b="0" i="0" u="none" strike="noStrike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GB" sz="650" b="0" i="0" u="none" strike="noStrike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650" b="0" i="0" u="none" strike="noStrike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sz="650" b="0" i="0" u="none" strike="noStrike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650" b="0" i="0" u="none" strike="noStrike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650" b="0" i="0" u="none" strike="noStrike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imshow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650" b="0" i="0" u="none" strike="noStrike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650" b="0" i="0" u="none" strike="noStrike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GB" sz="650" b="0" i="0" u="none" strike="noStrike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650" b="0" i="0" u="none" strike="noStrike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650" b="0" i="0" u="none" strike="noStrike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650" b="0" i="0" u="none" strike="noStrike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waitKey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650" b="0" i="0" u="none" strike="noStrike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&amp; </a:t>
            </a:r>
            <a:r>
              <a:rPr lang="en-GB" sz="650" b="0" i="0" u="none" strike="noStrike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sz="650" b="0" i="0" u="none" strike="noStrike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FF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GB" sz="650" b="0" i="0" u="none" strike="noStrike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ord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650" b="0" i="0" u="none" strike="noStrike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'q'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algn="l"/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650" b="0" i="0" u="none" strike="noStrike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GB" sz="650" b="0" i="0" u="none" strike="noStrike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650" b="0" i="0" u="none" strike="noStrike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65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cnvKey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650" b="0" i="0" u="none" strike="noStrike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65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65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ArduinoSerial</a:t>
            </a:r>
            <a:r>
              <a:rPr lang="en-GB" sz="650" b="0" i="0" u="none" strike="noStrike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650" b="0" i="0" u="none" strike="noStrike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65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cnvKey</a:t>
            </a:r>
            <a:r>
              <a:rPr lang="en-GB" sz="650" b="0" i="0" u="none" strike="noStrike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650" b="0" i="0" u="none" strike="noStrike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650" b="0" i="0" u="none" strike="noStrike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GB" sz="65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cap</a:t>
            </a:r>
            <a:r>
              <a:rPr lang="en-GB" sz="650" b="0" i="0" u="none" strike="noStrike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.release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algn="l"/>
            <a:r>
              <a:rPr lang="en-GB" sz="650" b="0" i="0" u="none" strike="noStrike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650" b="0" i="0" u="none" strike="noStrike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destroyAllWindows</a:t>
            </a:r>
            <a:r>
              <a:rPr lang="en-GB" sz="65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247" name="Google Shape;2247;p45"/>
          <p:cNvSpPr txBox="1">
            <a:spLocks noGrp="1"/>
          </p:cNvSpPr>
          <p:nvPr>
            <p:ph type="title"/>
          </p:nvPr>
        </p:nvSpPr>
        <p:spPr>
          <a:xfrm>
            <a:off x="5125812" y="666301"/>
            <a:ext cx="3608689" cy="4725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CONSTRUCTION</a:t>
            </a:r>
            <a:r>
              <a:rPr lang="en" dirty="0"/>
              <a:t> </a:t>
            </a:r>
            <a:br>
              <a:rPr lang="en" dirty="0"/>
            </a:br>
            <a:r>
              <a:rPr lang="en" dirty="0">
                <a:solidFill>
                  <a:schemeClr val="accent1"/>
                </a:solidFill>
              </a:rPr>
              <a:t>&amp; </a:t>
            </a:r>
            <a:r>
              <a:rPr lang="en" dirty="0">
                <a:solidFill>
                  <a:schemeClr val="tx1"/>
                </a:solidFill>
              </a:rPr>
              <a:t>TESTING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773041-CB28-F3E8-E0EF-5466E1A05A07}"/>
              </a:ext>
            </a:extLst>
          </p:cNvPr>
          <p:cNvGrpSpPr/>
          <p:nvPr/>
        </p:nvGrpSpPr>
        <p:grpSpPr>
          <a:xfrm>
            <a:off x="5542477" y="4224138"/>
            <a:ext cx="1780109" cy="554194"/>
            <a:chOff x="6003907" y="4201364"/>
            <a:chExt cx="1653703" cy="514841"/>
          </a:xfrm>
        </p:grpSpPr>
        <p:pic>
          <p:nvPicPr>
            <p:cNvPr id="3" name="Picture 2" descr="Icon&#10;&#10;Description automatically generated">
              <a:extLst>
                <a:ext uri="{FF2B5EF4-FFF2-40B4-BE49-F238E27FC236}">
                  <a16:creationId xmlns:a16="http://schemas.microsoft.com/office/drawing/2014/main" id="{CE79AC10-F4DB-6388-4A0C-DE0F11B5D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3907" y="4201364"/>
              <a:ext cx="514842" cy="51484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52796-FF6B-DB78-D632-C28DD9604C57}"/>
                </a:ext>
              </a:extLst>
            </p:cNvPr>
            <p:cNvSpPr/>
            <p:nvPr/>
          </p:nvSpPr>
          <p:spPr>
            <a:xfrm>
              <a:off x="6518749" y="4244344"/>
              <a:ext cx="1138861" cy="4288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ClrTx/>
                <a:defRPr/>
              </a:pPr>
              <a:r>
                <a:rPr lang="en-US" altLang="zh-CN" sz="2400" kern="1200" dirty="0">
                  <a:solidFill>
                    <a:prstClr val="white">
                      <a:alpha val="50000"/>
                    </a:prstClr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Python</a:t>
              </a:r>
              <a:endParaRPr lang="zh-CN" altLang="en-US" sz="2800" kern="1200" dirty="0">
                <a:solidFill>
                  <a:prstClr val="white">
                    <a:alpha val="50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5037429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Project Proposal Minitheme by Slidesgo">
  <a:themeElements>
    <a:clrScheme name="Simple Light">
      <a:dk1>
        <a:srgbClr val="FFFFFF"/>
      </a:dk1>
      <a:lt1>
        <a:srgbClr val="E0E0E0"/>
      </a:lt1>
      <a:dk2>
        <a:srgbClr val="666666"/>
      </a:dk2>
      <a:lt2>
        <a:srgbClr val="000000"/>
      </a:lt2>
      <a:accent1>
        <a:srgbClr val="96FFF3"/>
      </a:accent1>
      <a:accent2>
        <a:srgbClr val="8F1EA0"/>
      </a:accent2>
      <a:accent3>
        <a:srgbClr val="3DC6FF"/>
      </a:accent3>
      <a:accent4>
        <a:srgbClr val="2619AA"/>
      </a:accent4>
      <a:accent5>
        <a:srgbClr val="190057"/>
      </a:accent5>
      <a:accent6>
        <a:srgbClr val="F13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chnology Project Proposal Minitheme by Slidesgo">
  <a:themeElements>
    <a:clrScheme name="Simple Light">
      <a:dk1>
        <a:srgbClr val="FFFFFF"/>
      </a:dk1>
      <a:lt1>
        <a:srgbClr val="E0E0E0"/>
      </a:lt1>
      <a:dk2>
        <a:srgbClr val="666666"/>
      </a:dk2>
      <a:lt2>
        <a:srgbClr val="000000"/>
      </a:lt2>
      <a:accent1>
        <a:srgbClr val="96FFF3"/>
      </a:accent1>
      <a:accent2>
        <a:srgbClr val="8F1EA0"/>
      </a:accent2>
      <a:accent3>
        <a:srgbClr val="3DC6FF"/>
      </a:accent3>
      <a:accent4>
        <a:srgbClr val="2619AA"/>
      </a:accent4>
      <a:accent5>
        <a:srgbClr val="190057"/>
      </a:accent5>
      <a:accent6>
        <a:srgbClr val="F13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1263</Words>
  <Application>Microsoft Macintosh PowerPoint</Application>
  <PresentationFormat>On-screen Show (16:9)</PresentationFormat>
  <Paragraphs>207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微软雅黑</vt:lpstr>
      <vt:lpstr>Oswald</vt:lpstr>
      <vt:lpstr>Roboto Condensed Light</vt:lpstr>
      <vt:lpstr>Calibri</vt:lpstr>
      <vt:lpstr>Wingdings</vt:lpstr>
      <vt:lpstr>DM Sans</vt:lpstr>
      <vt:lpstr>Bebas Neue</vt:lpstr>
      <vt:lpstr>arial</vt:lpstr>
      <vt:lpstr>Times New Roman</vt:lpstr>
      <vt:lpstr>Courier New</vt:lpstr>
      <vt:lpstr>arial</vt:lpstr>
      <vt:lpstr>Consolas</vt:lpstr>
      <vt:lpstr>Oswald ExtraLight</vt:lpstr>
      <vt:lpstr>Technology Project Proposal Minitheme by Slidesgo</vt:lpstr>
      <vt:lpstr>1_Technology Project Proposal Minitheme by Slidesgo</vt:lpstr>
      <vt:lpstr>A S T A</vt:lpstr>
      <vt:lpstr>PROJECT OVERVIEW</vt:lpstr>
      <vt:lpstr>PowerPoint Presentation</vt:lpstr>
      <vt:lpstr>BLOCK DIAGRAM</vt:lpstr>
      <vt:lpstr>CIRCUIT DIAGRAM</vt:lpstr>
      <vt:lpstr>WEB CAMERA</vt:lpstr>
      <vt:lpstr>Push Button Switch</vt:lpstr>
      <vt:lpstr>COMPONENTS</vt:lpstr>
      <vt:lpstr>CONSTRUCTION  &amp; TESTING</vt:lpstr>
      <vt:lpstr>CONSTRUCTION  &amp; TESTING</vt:lpstr>
      <vt:lpstr>CONSTRUCTION  &amp; TESTING</vt:lpstr>
      <vt:lpstr>BUDGET</vt:lpstr>
      <vt:lpstr>RESOURCES</vt:lpstr>
      <vt:lpstr>PROJECT PERFORMANCE</vt:lpstr>
      <vt:lpstr>The TEAM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 T A</dc:title>
  <cp:lastModifiedBy>MANARUCHIRA C.M.</cp:lastModifiedBy>
  <cp:revision>25</cp:revision>
  <dcterms:modified xsi:type="dcterms:W3CDTF">2023-06-15T05:20:27Z</dcterms:modified>
</cp:coreProperties>
</file>